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632"/>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55399-21D3-91C8-8713-677A43DBFFBF}" v="6" dt="2022-09-14T01:39:12.945"/>
    <p1510:client id="{3734F7E5-9CD3-4C75-8A46-5A94A4BE8747}" v="2" dt="2022-09-14T02:07:42.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6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usle, Mary" userId="S::mary.hausle@tea.texas.gov::87eddef3-5607-49d0-a9df-73a66103ddd4" providerId="AD" clId="Web-{16D60F3E-8057-42AE-BBCD-FD684C055E92}"/>
    <pc:docChg chg="modSld">
      <pc:chgData name="Hausle, Mary" userId="S::mary.hausle@tea.texas.gov::87eddef3-5607-49d0-a9df-73a66103ddd4" providerId="AD" clId="Web-{16D60F3E-8057-42AE-BBCD-FD684C055E92}" dt="2022-08-29T19:23:15.438" v="9"/>
      <pc:docMkLst>
        <pc:docMk/>
      </pc:docMkLst>
      <pc:sldChg chg="modSp">
        <pc:chgData name="Hausle, Mary" userId="S::mary.hausle@tea.texas.gov::87eddef3-5607-49d0-a9df-73a66103ddd4" providerId="AD" clId="Web-{16D60F3E-8057-42AE-BBCD-FD684C055E92}" dt="2022-08-29T19:23:15.438" v="9"/>
        <pc:sldMkLst>
          <pc:docMk/>
          <pc:sldMk cId="2458424211" sldId="256"/>
        </pc:sldMkLst>
        <pc:graphicFrameChg chg="mod modGraphic">
          <ac:chgData name="Hausle, Mary" userId="S::mary.hausle@tea.texas.gov::87eddef3-5607-49d0-a9df-73a66103ddd4" providerId="AD" clId="Web-{16D60F3E-8057-42AE-BBCD-FD684C055E92}" dt="2022-08-29T19:23:02.235" v="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16D60F3E-8057-42AE-BBCD-FD684C055E92}" dt="2022-08-29T19:23:06.797" v="5"/>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16D60F3E-8057-42AE-BBCD-FD684C055E92}" dt="2022-08-29T19:23:05.532" v="3"/>
          <ac:graphicFrameMkLst>
            <pc:docMk/>
            <pc:sldMk cId="2458424211" sldId="256"/>
            <ac:graphicFrameMk id="8" creationId="{004D2EB4-0AA6-8988-7A0A-5CDE5FA07DAF}"/>
          </ac:graphicFrameMkLst>
        </pc:graphicFrameChg>
        <pc:graphicFrameChg chg="mod modGraphic">
          <ac:chgData name="Hausle, Mary" userId="S::mary.hausle@tea.texas.gov::87eddef3-5607-49d0-a9df-73a66103ddd4" providerId="AD" clId="Web-{16D60F3E-8057-42AE-BBCD-FD684C055E92}" dt="2022-08-29T19:23:15.438" v="9"/>
          <ac:graphicFrameMkLst>
            <pc:docMk/>
            <pc:sldMk cId="2458424211" sldId="256"/>
            <ac:graphicFrameMk id="15" creationId="{97395A7A-D529-5527-E1AB-724004545FC8}"/>
          </ac:graphicFrameMkLst>
        </pc:graphicFrameChg>
      </pc:sldChg>
    </pc:docChg>
  </pc:docChgLst>
  <pc:docChgLst>
    <pc:chgData name="Bullock, Jennifer" userId="S::jennifer.bullock@tea.texas.gov::89acbf67-8591-41d1-9399-37b14ab74699" providerId="AD" clId="Web-{0424DE5A-E3BE-5F48-3C07-9D7F60EE3C35}"/>
    <pc:docChg chg="modSld">
      <pc:chgData name="Bullock, Jennifer" userId="S::jennifer.bullock@tea.texas.gov::89acbf67-8591-41d1-9399-37b14ab74699" providerId="AD" clId="Web-{0424DE5A-E3BE-5F48-3C07-9D7F60EE3C35}" dt="2022-09-09T17:21:24.981" v="181" actId="14100"/>
      <pc:docMkLst>
        <pc:docMk/>
      </pc:docMkLst>
      <pc:sldChg chg="modSp">
        <pc:chgData name="Bullock, Jennifer" userId="S::jennifer.bullock@tea.texas.gov::89acbf67-8591-41d1-9399-37b14ab74699" providerId="AD" clId="Web-{0424DE5A-E3BE-5F48-3C07-9D7F60EE3C35}" dt="2022-09-09T17:21:24.981" v="181" actId="14100"/>
        <pc:sldMkLst>
          <pc:docMk/>
          <pc:sldMk cId="2115741379" sldId="257"/>
        </pc:sldMkLst>
        <pc:spChg chg="mod">
          <ac:chgData name="Bullock, Jennifer" userId="S::jennifer.bullock@tea.texas.gov::89acbf67-8591-41d1-9399-37b14ab74699" providerId="AD" clId="Web-{0424DE5A-E3BE-5F48-3C07-9D7F60EE3C35}" dt="2022-09-09T17:20:33.260" v="170" actId="14100"/>
          <ac:spMkLst>
            <pc:docMk/>
            <pc:sldMk cId="2115741379" sldId="257"/>
            <ac:spMk id="28" creationId="{12E02463-CD5F-D1DD-B59B-A5477635CC57}"/>
          </ac:spMkLst>
        </pc:spChg>
        <pc:spChg chg="mod">
          <ac:chgData name="Bullock, Jennifer" userId="S::jennifer.bullock@tea.texas.gov::89acbf67-8591-41d1-9399-37b14ab74699" providerId="AD" clId="Web-{0424DE5A-E3BE-5F48-3C07-9D7F60EE3C35}" dt="2022-09-09T17:21:11.715" v="178" actId="1076"/>
          <ac:spMkLst>
            <pc:docMk/>
            <pc:sldMk cId="2115741379" sldId="257"/>
            <ac:spMk id="29" creationId="{C5D89CF7-D2F4-FD35-B1F2-886B2EB29851}"/>
          </ac:spMkLst>
        </pc:spChg>
        <pc:picChg chg="mod">
          <ac:chgData name="Bullock, Jennifer" userId="S::jennifer.bullock@tea.texas.gov::89acbf67-8591-41d1-9399-37b14ab74699" providerId="AD" clId="Web-{0424DE5A-E3BE-5F48-3C07-9D7F60EE3C35}" dt="2022-09-09T17:21:24.981" v="181" actId="14100"/>
          <ac:picMkLst>
            <pc:docMk/>
            <pc:sldMk cId="2115741379" sldId="257"/>
            <ac:picMk id="11" creationId="{C2037931-0116-7832-51FA-8365A5CE69D0}"/>
          </ac:picMkLst>
        </pc:picChg>
        <pc:cxnChg chg="mod">
          <ac:chgData name="Bullock, Jennifer" userId="S::jennifer.bullock@tea.texas.gov::89acbf67-8591-41d1-9399-37b14ab74699" providerId="AD" clId="Web-{0424DE5A-E3BE-5F48-3C07-9D7F60EE3C35}" dt="2022-09-09T17:20:37.338" v="171" actId="1076"/>
          <ac:cxnSpMkLst>
            <pc:docMk/>
            <pc:sldMk cId="2115741379" sldId="257"/>
            <ac:cxnSpMk id="18" creationId="{3E0B55FA-4C6D-070C-9D35-40456831CEDB}"/>
          </ac:cxnSpMkLst>
        </pc:cxnChg>
      </pc:sldChg>
    </pc:docChg>
  </pc:docChgLst>
  <pc:docChgLst>
    <pc:chgData name="Bullock, Jennifer" userId="89acbf67-8591-41d1-9399-37b14ab74699" providerId="ADAL" clId="{7C0C55A8-321E-4E50-9AAC-73869C2FFA32}"/>
    <pc:docChg chg="delSld modSld">
      <pc:chgData name="Bullock, Jennifer" userId="89acbf67-8591-41d1-9399-37b14ab74699" providerId="ADAL" clId="{7C0C55A8-321E-4E50-9AAC-73869C2FFA32}" dt="2022-09-12T18:04:05.243" v="40" actId="962"/>
      <pc:docMkLst>
        <pc:docMk/>
      </pc:docMkLst>
      <pc:sldChg chg="addSp modSp mod">
        <pc:chgData name="Bullock, Jennifer" userId="89acbf67-8591-41d1-9399-37b14ab74699" providerId="ADAL" clId="{7C0C55A8-321E-4E50-9AAC-73869C2FFA32}" dt="2022-09-12T18:02:45.799" v="38" actId="255"/>
        <pc:sldMkLst>
          <pc:docMk/>
          <pc:sldMk cId="2458424211" sldId="256"/>
        </pc:sldMkLst>
        <pc:spChg chg="add mod">
          <ac:chgData name="Bullock, Jennifer" userId="89acbf67-8591-41d1-9399-37b14ab74699" providerId="ADAL" clId="{7C0C55A8-321E-4E50-9AAC-73869C2FFA32}" dt="2022-09-09T16:52:59.373" v="23" actId="14100"/>
          <ac:spMkLst>
            <pc:docMk/>
            <pc:sldMk cId="2458424211" sldId="256"/>
            <ac:spMk id="12" creationId="{FFD95ED1-037F-4475-817B-775513F2BCBC}"/>
          </ac:spMkLst>
        </pc:spChg>
        <pc:spChg chg="add mod">
          <ac:chgData name="Bullock, Jennifer" userId="89acbf67-8591-41d1-9399-37b14ab74699" providerId="ADAL" clId="{7C0C55A8-321E-4E50-9AAC-73869C2FFA32}" dt="2022-09-09T16:51:40.484" v="16" actId="14100"/>
          <ac:spMkLst>
            <pc:docMk/>
            <pc:sldMk cId="2458424211" sldId="256"/>
            <ac:spMk id="14" creationId="{DBE9A18B-F59A-4756-A63D-5E371E91275E}"/>
          </ac:spMkLst>
        </pc:spChg>
        <pc:graphicFrameChg chg="modGraphic">
          <ac:chgData name="Bullock, Jennifer" userId="89acbf67-8591-41d1-9399-37b14ab74699" providerId="ADAL" clId="{7C0C55A8-321E-4E50-9AAC-73869C2FFA32}" dt="2022-09-12T17:57:00.347" v="27" actId="14734"/>
          <ac:graphicFrameMkLst>
            <pc:docMk/>
            <pc:sldMk cId="2458424211" sldId="256"/>
            <ac:graphicFrameMk id="3" creationId="{056CCD33-F41C-3271-0BF6-E24B4BE9EB18}"/>
          </ac:graphicFrameMkLst>
        </pc:graphicFrameChg>
        <pc:graphicFrameChg chg="mod modGraphic">
          <ac:chgData name="Bullock, Jennifer" userId="89acbf67-8591-41d1-9399-37b14ab74699" providerId="ADAL" clId="{7C0C55A8-321E-4E50-9AAC-73869C2FFA32}" dt="2022-09-12T18:02:04.022" v="37" actId="20577"/>
          <ac:graphicFrameMkLst>
            <pc:docMk/>
            <pc:sldMk cId="2458424211" sldId="256"/>
            <ac:graphicFrameMk id="6" creationId="{DAF8A1F2-E113-5548-F2CF-E225B5DDB971}"/>
          </ac:graphicFrameMkLst>
        </pc:graphicFrameChg>
        <pc:graphicFrameChg chg="modGraphic">
          <ac:chgData name="Bullock, Jennifer" userId="89acbf67-8591-41d1-9399-37b14ab74699" providerId="ADAL" clId="{7C0C55A8-321E-4E50-9AAC-73869C2FFA32}" dt="2022-09-12T18:02:45.799" v="38" actId="255"/>
          <ac:graphicFrameMkLst>
            <pc:docMk/>
            <pc:sldMk cId="2458424211" sldId="256"/>
            <ac:graphicFrameMk id="8" creationId="{004D2EB4-0AA6-8988-7A0A-5CDE5FA07DAF}"/>
          </ac:graphicFrameMkLst>
        </pc:graphicFrameChg>
        <pc:graphicFrameChg chg="modGraphic">
          <ac:chgData name="Bullock, Jennifer" userId="89acbf67-8591-41d1-9399-37b14ab74699" providerId="ADAL" clId="{7C0C55A8-321E-4E50-9AAC-73869C2FFA32}" dt="2022-09-12T17:57:29.052" v="31" actId="14734"/>
          <ac:graphicFrameMkLst>
            <pc:docMk/>
            <pc:sldMk cId="2458424211" sldId="256"/>
            <ac:graphicFrameMk id="15" creationId="{97395A7A-D529-5527-E1AB-724004545FC8}"/>
          </ac:graphicFrameMkLst>
        </pc:graphicFrameChg>
      </pc:sldChg>
      <pc:sldChg chg="modSp mod">
        <pc:chgData name="Bullock, Jennifer" userId="89acbf67-8591-41d1-9399-37b14ab74699" providerId="ADAL" clId="{7C0C55A8-321E-4E50-9AAC-73869C2FFA32}" dt="2022-09-12T18:04:05.243" v="40" actId="962"/>
        <pc:sldMkLst>
          <pc:docMk/>
          <pc:sldMk cId="2115741379" sldId="257"/>
        </pc:sldMkLst>
        <pc:spChg chg="mod">
          <ac:chgData name="Bullock, Jennifer" userId="89acbf67-8591-41d1-9399-37b14ab74699" providerId="ADAL" clId="{7C0C55A8-321E-4E50-9AAC-73869C2FFA32}" dt="2022-09-09T16:53:31.390" v="25" actId="20577"/>
          <ac:spMkLst>
            <pc:docMk/>
            <pc:sldMk cId="2115741379" sldId="257"/>
            <ac:spMk id="29" creationId="{C5D89CF7-D2F4-FD35-B1F2-886B2EB29851}"/>
          </ac:spMkLst>
        </pc:spChg>
        <pc:picChg chg="mod">
          <ac:chgData name="Bullock, Jennifer" userId="89acbf67-8591-41d1-9399-37b14ab74699" providerId="ADAL" clId="{7C0C55A8-321E-4E50-9AAC-73869C2FFA32}" dt="2022-09-12T18:04:03.687" v="39" actId="962"/>
          <ac:picMkLst>
            <pc:docMk/>
            <pc:sldMk cId="2115741379" sldId="257"/>
            <ac:picMk id="3" creationId="{F591AD1E-9F46-D5D0-D9AE-E37FF83CC8DA}"/>
          </ac:picMkLst>
        </pc:picChg>
        <pc:picChg chg="mod">
          <ac:chgData name="Bullock, Jennifer" userId="89acbf67-8591-41d1-9399-37b14ab74699" providerId="ADAL" clId="{7C0C55A8-321E-4E50-9AAC-73869C2FFA32}" dt="2022-09-12T18:04:05.243" v="40" actId="962"/>
          <ac:picMkLst>
            <pc:docMk/>
            <pc:sldMk cId="2115741379" sldId="257"/>
            <ac:picMk id="12" creationId="{E432344B-E539-9CDA-E0D9-147609D4B034}"/>
          </ac:picMkLst>
        </pc:picChg>
      </pc:sldChg>
      <pc:sldChg chg="delSp modSp del mod">
        <pc:chgData name="Bullock, Jennifer" userId="89acbf67-8591-41d1-9399-37b14ab74699" providerId="ADAL" clId="{7C0C55A8-321E-4E50-9AAC-73869C2FFA32}" dt="2022-09-09T16:51:45.166" v="17" actId="47"/>
        <pc:sldMkLst>
          <pc:docMk/>
          <pc:sldMk cId="3342167250" sldId="258"/>
        </pc:sldMkLst>
        <pc:spChg chg="del mod">
          <ac:chgData name="Bullock, Jennifer" userId="89acbf67-8591-41d1-9399-37b14ab74699" providerId="ADAL" clId="{7C0C55A8-321E-4E50-9AAC-73869C2FFA32}" dt="2022-09-09T16:50:53.521" v="2"/>
          <ac:spMkLst>
            <pc:docMk/>
            <pc:sldMk cId="3342167250" sldId="258"/>
            <ac:spMk id="13" creationId="{4F922674-3389-6DFF-D287-D7EAB12CD46D}"/>
          </ac:spMkLst>
        </pc:spChg>
        <pc:spChg chg="del mod">
          <ac:chgData name="Bullock, Jennifer" userId="89acbf67-8591-41d1-9399-37b14ab74699" providerId="ADAL" clId="{7C0C55A8-321E-4E50-9AAC-73869C2FFA32}" dt="2022-09-09T16:51:17.322" v="9"/>
          <ac:spMkLst>
            <pc:docMk/>
            <pc:sldMk cId="3342167250" sldId="258"/>
            <ac:spMk id="14" creationId="{ED792C4E-CC7C-1F50-F9D3-B7BDD0BEE4D5}"/>
          </ac:spMkLst>
        </pc:spChg>
      </pc:sldChg>
    </pc:docChg>
  </pc:docChgLst>
  <pc:docChgLst>
    <pc:chgData name="Garza, Krystal" userId="S::krystal.garza@tea.texas.gov::eb677e58-0678-4fc9-9a8e-7d6dfd9b1f21" providerId="AD" clId="Web-{25A6DBE3-1B1F-48A0-A127-06EF756BF296}"/>
    <pc:docChg chg="modSld">
      <pc:chgData name="Garza, Krystal" userId="S::krystal.garza@tea.texas.gov::eb677e58-0678-4fc9-9a8e-7d6dfd9b1f21" providerId="AD" clId="Web-{25A6DBE3-1B1F-48A0-A127-06EF756BF296}" dt="2022-08-17T11:57:41.380" v="11" actId="20577"/>
      <pc:docMkLst>
        <pc:docMk/>
      </pc:docMkLst>
      <pc:sldChg chg="modSp">
        <pc:chgData name="Garza, Krystal" userId="S::krystal.garza@tea.texas.gov::eb677e58-0678-4fc9-9a8e-7d6dfd9b1f21" providerId="AD" clId="Web-{25A6DBE3-1B1F-48A0-A127-06EF756BF296}" dt="2022-08-17T11:57:41.380" v="11" actId="20577"/>
        <pc:sldMkLst>
          <pc:docMk/>
          <pc:sldMk cId="2458424211" sldId="256"/>
        </pc:sldMkLst>
        <pc:spChg chg="mod">
          <ac:chgData name="Garza, Krystal" userId="S::krystal.garza@tea.texas.gov::eb677e58-0678-4fc9-9a8e-7d6dfd9b1f21" providerId="AD" clId="Web-{25A6DBE3-1B1F-48A0-A127-06EF756BF296}" dt="2022-08-17T11:57:41.380" v="11" actId="20577"/>
          <ac:spMkLst>
            <pc:docMk/>
            <pc:sldMk cId="2458424211" sldId="256"/>
            <ac:spMk id="5" creationId="{2DD45E37-0456-9A71-5910-812F50926441}"/>
          </ac:spMkLst>
        </pc:spChg>
      </pc:sldChg>
      <pc:sldChg chg="modSp">
        <pc:chgData name="Garza, Krystal" userId="S::krystal.garza@tea.texas.gov::eb677e58-0678-4fc9-9a8e-7d6dfd9b1f21" providerId="AD" clId="Web-{25A6DBE3-1B1F-48A0-A127-06EF756BF296}" dt="2022-08-17T11:57:35.880" v="7" actId="20577"/>
        <pc:sldMkLst>
          <pc:docMk/>
          <pc:sldMk cId="2115741379" sldId="257"/>
        </pc:sldMkLst>
        <pc:spChg chg="mod">
          <ac:chgData name="Garza, Krystal" userId="S::krystal.garza@tea.texas.gov::eb677e58-0678-4fc9-9a8e-7d6dfd9b1f21" providerId="AD" clId="Web-{25A6DBE3-1B1F-48A0-A127-06EF756BF296}" dt="2022-08-17T11:57:35.880" v="7" actId="20577"/>
          <ac:spMkLst>
            <pc:docMk/>
            <pc:sldMk cId="2115741379" sldId="257"/>
            <ac:spMk id="4" creationId="{1206FB2D-DE24-0B20-089B-E718E5032C5E}"/>
          </ac:spMkLst>
        </pc:spChg>
        <pc:spChg chg="mod">
          <ac:chgData name="Garza, Krystal" userId="S::krystal.garza@tea.texas.gov::eb677e58-0678-4fc9-9a8e-7d6dfd9b1f21" providerId="AD" clId="Web-{25A6DBE3-1B1F-48A0-A127-06EF756BF296}" dt="2022-08-17T11:57:31.161" v="2" actId="20577"/>
          <ac:spMkLst>
            <pc:docMk/>
            <pc:sldMk cId="2115741379" sldId="257"/>
            <ac:spMk id="7" creationId="{418CD8EF-2D1F-02D6-2E0A-A6D3790C1525}"/>
          </ac:spMkLst>
        </pc:spChg>
      </pc:sldChg>
    </pc:docChg>
  </pc:docChgLst>
  <pc:docChgLst>
    <pc:chgData name="Kaylyn Walton" userId="S::kwalton_cftexas.org#ext#@texasedu.onmicrosoft.com::94959ace-ed41-4b1b-98fc-7df70adbddf9" providerId="AD" clId="Web-{FA791493-08D1-8688-45E2-660FB188FE85}"/>
    <pc:docChg chg="addSld modSld">
      <pc:chgData name="Kaylyn Walton" userId="S::kwalton_cftexas.org#ext#@texasedu.onmicrosoft.com::94959ace-ed41-4b1b-98fc-7df70adbddf9" providerId="AD" clId="Web-{FA791493-08D1-8688-45E2-660FB188FE85}" dt="2022-08-30T20:56:19.817" v="212"/>
      <pc:docMkLst>
        <pc:docMk/>
      </pc:docMkLst>
      <pc:sldChg chg="delSp modSp">
        <pc:chgData name="Kaylyn Walton" userId="S::kwalton_cftexas.org#ext#@texasedu.onmicrosoft.com::94959ace-ed41-4b1b-98fc-7df70adbddf9" providerId="AD" clId="Web-{FA791493-08D1-8688-45E2-660FB188FE85}" dt="2022-08-30T20:53:21.014" v="68"/>
        <pc:sldMkLst>
          <pc:docMk/>
          <pc:sldMk cId="2458424211" sldId="256"/>
        </pc:sldMkLst>
        <pc:spChg chg="mod ord">
          <ac:chgData name="Kaylyn Walton" userId="S::kwalton_cftexas.org#ext#@texasedu.onmicrosoft.com::94959ace-ed41-4b1b-98fc-7df70adbddf9" providerId="AD" clId="Web-{FA791493-08D1-8688-45E2-660FB188FE85}" dt="2022-08-30T20:52:54.435" v="56"/>
          <ac:spMkLst>
            <pc:docMk/>
            <pc:sldMk cId="2458424211" sldId="256"/>
            <ac:spMk id="2" creationId="{B491E0FF-F45D-F067-DE3B-61EF6206B4F6}"/>
          </ac:spMkLst>
        </pc:spChg>
        <pc:spChg chg="ord">
          <ac:chgData name="Kaylyn Walton" userId="S::kwalton_cftexas.org#ext#@texasedu.onmicrosoft.com::94959ace-ed41-4b1b-98fc-7df70adbddf9" providerId="AD" clId="Web-{FA791493-08D1-8688-45E2-660FB188FE85}" dt="2022-08-30T20:52:47.887" v="49"/>
          <ac:spMkLst>
            <pc:docMk/>
            <pc:sldMk cId="2458424211" sldId="256"/>
            <ac:spMk id="5" creationId="{2DD45E37-0456-9A71-5910-812F50926441}"/>
          </ac:spMkLst>
        </pc:spChg>
        <pc:spChg chg="mod ord">
          <ac:chgData name="Kaylyn Walton" userId="S::kwalton_cftexas.org#ext#@texasedu.onmicrosoft.com::94959ace-ed41-4b1b-98fc-7df70adbddf9" providerId="AD" clId="Web-{FA791493-08D1-8688-45E2-660FB188FE85}" dt="2022-08-30T20:53:09.607" v="63"/>
          <ac:spMkLst>
            <pc:docMk/>
            <pc:sldMk cId="2458424211" sldId="256"/>
            <ac:spMk id="7" creationId="{F976505E-EAA1-6B2A-601E-BA94742AC963}"/>
          </ac:spMkLst>
        </pc:spChg>
        <pc:spChg chg="mod ord">
          <ac:chgData name="Kaylyn Walton" userId="S::kwalton_cftexas.org#ext#@texasedu.onmicrosoft.com::94959ace-ed41-4b1b-98fc-7df70adbddf9" providerId="AD" clId="Web-{FA791493-08D1-8688-45E2-660FB188FE85}" dt="2022-08-30T20:53:21.014" v="68"/>
          <ac:spMkLst>
            <pc:docMk/>
            <pc:sldMk cId="2458424211" sldId="256"/>
            <ac:spMk id="9" creationId="{DED2BD24-5607-B42A-2702-BCF4941DC38C}"/>
          </ac:spMkLst>
        </pc:spChg>
        <pc:spChg chg="mod">
          <ac:chgData name="Kaylyn Walton" userId="S::kwalton_cftexas.org#ext#@texasedu.onmicrosoft.com::94959ace-ed41-4b1b-98fc-7df70adbddf9" providerId="AD" clId="Web-{FA791493-08D1-8688-45E2-660FB188FE85}" dt="2022-08-30T20:50:32.742" v="34" actId="1076"/>
          <ac:spMkLst>
            <pc:docMk/>
            <pc:sldMk cId="2458424211" sldId="256"/>
            <ac:spMk id="11" creationId="{C0205F7C-5D08-5D8F-9AB1-CED1EC24DE25}"/>
          </ac:spMkLst>
        </pc:spChg>
        <pc:spChg chg="del">
          <ac:chgData name="Kaylyn Walton" userId="S::kwalton_cftexas.org#ext#@texasedu.onmicrosoft.com::94959ace-ed41-4b1b-98fc-7df70adbddf9" providerId="AD" clId="Web-{FA791493-08D1-8688-45E2-660FB188FE85}" dt="2022-08-30T20:50:15.226" v="30"/>
          <ac:spMkLst>
            <pc:docMk/>
            <pc:sldMk cId="2458424211" sldId="256"/>
            <ac:spMk id="13" creationId="{4F922674-3389-6DFF-D287-D7EAB12CD46D}"/>
          </ac:spMkLst>
        </pc:spChg>
        <pc:spChg chg="del mod">
          <ac:chgData name="Kaylyn Walton" userId="S::kwalton_cftexas.org#ext#@texasedu.onmicrosoft.com::94959ace-ed41-4b1b-98fc-7df70adbddf9" providerId="AD" clId="Web-{FA791493-08D1-8688-45E2-660FB188FE85}" dt="2022-08-30T20:50:08.929" v="28"/>
          <ac:spMkLst>
            <pc:docMk/>
            <pc:sldMk cId="2458424211" sldId="256"/>
            <ac:spMk id="14" creationId="{ED792C4E-CC7C-1F50-F9D3-B7BDD0BEE4D5}"/>
          </ac:spMkLst>
        </pc:spChg>
        <pc:graphicFrameChg chg="mod ord">
          <ac:chgData name="Kaylyn Walton" userId="S::kwalton_cftexas.org#ext#@texasedu.onmicrosoft.com::94959ace-ed41-4b1b-98fc-7df70adbddf9" providerId="AD" clId="Web-{FA791493-08D1-8688-45E2-660FB188FE85}" dt="2022-08-30T20:53:04.232" v="58"/>
          <ac:graphicFrameMkLst>
            <pc:docMk/>
            <pc:sldMk cId="2458424211" sldId="256"/>
            <ac:graphicFrameMk id="3" creationId="{056CCD33-F41C-3271-0BF6-E24B4BE9EB18}"/>
          </ac:graphicFrameMkLst>
        </pc:graphicFrameChg>
        <pc:graphicFrameChg chg="mod">
          <ac:chgData name="Kaylyn Walton" userId="S::kwalton_cftexas.org#ext#@texasedu.onmicrosoft.com::94959ace-ed41-4b1b-98fc-7df70adbddf9" providerId="AD" clId="Web-{FA791493-08D1-8688-45E2-660FB188FE85}" dt="2022-08-30T20:50:36.836" v="35" actId="1076"/>
          <ac:graphicFrameMkLst>
            <pc:docMk/>
            <pc:sldMk cId="2458424211" sldId="256"/>
            <ac:graphicFrameMk id="6" creationId="{DAF8A1F2-E113-5548-F2CF-E225B5DDB971}"/>
          </ac:graphicFrameMkLst>
        </pc:graphicFrameChg>
        <pc:graphicFrameChg chg="mod ord">
          <ac:chgData name="Kaylyn Walton" userId="S::kwalton_cftexas.org#ext#@texasedu.onmicrosoft.com::94959ace-ed41-4b1b-98fc-7df70adbddf9" providerId="AD" clId="Web-{FA791493-08D1-8688-45E2-660FB188FE85}" dt="2022-08-30T20:53:13.029" v="66"/>
          <ac:graphicFrameMkLst>
            <pc:docMk/>
            <pc:sldMk cId="2458424211" sldId="256"/>
            <ac:graphicFrameMk id="8" creationId="{004D2EB4-0AA6-8988-7A0A-5CDE5FA07DAF}"/>
          </ac:graphicFrameMkLst>
        </pc:graphicFrameChg>
        <pc:graphicFrameChg chg="mod ord">
          <ac:chgData name="Kaylyn Walton" userId="S::kwalton_cftexas.org#ext#@texasedu.onmicrosoft.com::94959ace-ed41-4b1b-98fc-7df70adbddf9" providerId="AD" clId="Web-{FA791493-08D1-8688-45E2-660FB188FE85}" dt="2022-08-30T20:53:06.747" v="59"/>
          <ac:graphicFrameMkLst>
            <pc:docMk/>
            <pc:sldMk cId="2458424211" sldId="256"/>
            <ac:graphicFrameMk id="15" creationId="{97395A7A-D529-5527-E1AB-724004545FC8}"/>
          </ac:graphicFrameMkLst>
        </pc:graphicFrameChg>
      </pc:sldChg>
      <pc:sldChg chg="modSp">
        <pc:chgData name="Kaylyn Walton" userId="S::kwalton_cftexas.org#ext#@texasedu.onmicrosoft.com::94959ace-ed41-4b1b-98fc-7df70adbddf9" providerId="AD" clId="Web-{FA791493-08D1-8688-45E2-660FB188FE85}" dt="2022-08-30T20:56:19.817" v="212"/>
        <pc:sldMkLst>
          <pc:docMk/>
          <pc:sldMk cId="2115741379" sldId="257"/>
        </pc:sldMkLst>
        <pc:spChg chg="ord">
          <ac:chgData name="Kaylyn Walton" userId="S::kwalton_cftexas.org#ext#@texasedu.onmicrosoft.com::94959ace-ed41-4b1b-98fc-7df70adbddf9" providerId="AD" clId="Web-{FA791493-08D1-8688-45E2-660FB188FE85}" dt="2022-08-30T20:53:36.077" v="69"/>
          <ac:spMkLst>
            <pc:docMk/>
            <pc:sldMk cId="2115741379" sldId="257"/>
            <ac:spMk id="2" creationId="{6B1737AD-4435-0540-3EB2-0B40B790C8F9}"/>
          </ac:spMkLst>
        </pc:spChg>
        <pc:spChg chg="ord">
          <ac:chgData name="Kaylyn Walton" userId="S::kwalton_cftexas.org#ext#@texasedu.onmicrosoft.com::94959ace-ed41-4b1b-98fc-7df70adbddf9" providerId="AD" clId="Web-{FA791493-08D1-8688-45E2-660FB188FE85}" dt="2022-08-30T20:53:48.280" v="107"/>
          <ac:spMkLst>
            <pc:docMk/>
            <pc:sldMk cId="2115741379" sldId="257"/>
            <ac:spMk id="4" creationId="{1206FB2D-DE24-0B20-089B-E718E5032C5E}"/>
          </ac:spMkLst>
        </pc:spChg>
        <pc:spChg chg="ord">
          <ac:chgData name="Kaylyn Walton" userId="S::kwalton_cftexas.org#ext#@texasedu.onmicrosoft.com::94959ace-ed41-4b1b-98fc-7df70adbddf9" providerId="AD" clId="Web-{FA791493-08D1-8688-45E2-660FB188FE85}" dt="2022-08-30T20:53:56.562" v="115"/>
          <ac:spMkLst>
            <pc:docMk/>
            <pc:sldMk cId="2115741379" sldId="257"/>
            <ac:spMk id="5" creationId="{F8F86D22-AF8A-4173-E271-F6EC6B1A2227}"/>
          </ac:spMkLst>
        </pc:spChg>
        <pc:spChg chg="ord">
          <ac:chgData name="Kaylyn Walton" userId="S::kwalton_cftexas.org#ext#@texasedu.onmicrosoft.com::94959ace-ed41-4b1b-98fc-7df70adbddf9" providerId="AD" clId="Web-{FA791493-08D1-8688-45E2-660FB188FE85}" dt="2022-08-30T20:54:08.812" v="131"/>
          <ac:spMkLst>
            <pc:docMk/>
            <pc:sldMk cId="2115741379" sldId="257"/>
            <ac:spMk id="7" creationId="{418CD8EF-2D1F-02D6-2E0A-A6D3790C1525}"/>
          </ac:spMkLst>
        </pc:spChg>
        <pc:spChg chg="ord">
          <ac:chgData name="Kaylyn Walton" userId="S::kwalton_cftexas.org#ext#@texasedu.onmicrosoft.com::94959ace-ed41-4b1b-98fc-7df70adbddf9" providerId="AD" clId="Web-{FA791493-08D1-8688-45E2-660FB188FE85}" dt="2022-08-30T20:54:03.343" v="116"/>
          <ac:spMkLst>
            <pc:docMk/>
            <pc:sldMk cId="2115741379" sldId="257"/>
            <ac:spMk id="20" creationId="{9B01E447-DC56-6C34-7EC9-E71AB3843F05}"/>
          </ac:spMkLst>
        </pc:spChg>
        <pc:spChg chg="mod ord">
          <ac:chgData name="Kaylyn Walton" userId="S::kwalton_cftexas.org#ext#@texasedu.onmicrosoft.com::94959ace-ed41-4b1b-98fc-7df70adbddf9" providerId="AD" clId="Web-{FA791493-08D1-8688-45E2-660FB188FE85}" dt="2022-08-30T20:54:53.314" v="157" actId="1076"/>
          <ac:spMkLst>
            <pc:docMk/>
            <pc:sldMk cId="2115741379" sldId="257"/>
            <ac:spMk id="21" creationId="{77D1060B-498D-5699-38A4-622C19750F17}"/>
          </ac:spMkLst>
        </pc:spChg>
        <pc:spChg chg="mod ord">
          <ac:chgData name="Kaylyn Walton" userId="S::kwalton_cftexas.org#ext#@texasedu.onmicrosoft.com::94959ace-ed41-4b1b-98fc-7df70adbddf9" providerId="AD" clId="Web-{FA791493-08D1-8688-45E2-660FB188FE85}" dt="2022-08-30T20:55:06.392" v="169"/>
          <ac:spMkLst>
            <pc:docMk/>
            <pc:sldMk cId="2115741379" sldId="257"/>
            <ac:spMk id="22" creationId="{B8492F22-9EDB-B130-6173-ADBB1BA28B5A}"/>
          </ac:spMkLst>
        </pc:spChg>
        <pc:spChg chg="ord">
          <ac:chgData name="Kaylyn Walton" userId="S::kwalton_cftexas.org#ext#@texasedu.onmicrosoft.com::94959ace-ed41-4b1b-98fc-7df70adbddf9" providerId="AD" clId="Web-{FA791493-08D1-8688-45E2-660FB188FE85}" dt="2022-08-30T20:55:26.799" v="182"/>
          <ac:spMkLst>
            <pc:docMk/>
            <pc:sldMk cId="2115741379" sldId="257"/>
            <ac:spMk id="23" creationId="{B63C6D94-62AA-E2D0-FFDB-465F6F55EAB9}"/>
          </ac:spMkLst>
        </pc:spChg>
        <pc:spChg chg="ord">
          <ac:chgData name="Kaylyn Walton" userId="S::kwalton_cftexas.org#ext#@texasedu.onmicrosoft.com::94959ace-ed41-4b1b-98fc-7df70adbddf9" providerId="AD" clId="Web-{FA791493-08D1-8688-45E2-660FB188FE85}" dt="2022-08-30T20:55:54.769" v="200"/>
          <ac:spMkLst>
            <pc:docMk/>
            <pc:sldMk cId="2115741379" sldId="257"/>
            <ac:spMk id="28" creationId="{12E02463-CD5F-D1DD-B59B-A5477635CC57}"/>
          </ac:spMkLst>
        </pc:spChg>
        <pc:spChg chg="ord">
          <ac:chgData name="Kaylyn Walton" userId="S::kwalton_cftexas.org#ext#@texasedu.onmicrosoft.com::94959ace-ed41-4b1b-98fc-7df70adbddf9" providerId="AD" clId="Web-{FA791493-08D1-8688-45E2-660FB188FE85}" dt="2022-08-30T20:56:05.660" v="206"/>
          <ac:spMkLst>
            <pc:docMk/>
            <pc:sldMk cId="2115741379" sldId="257"/>
            <ac:spMk id="29" creationId="{C5D89CF7-D2F4-FD35-B1F2-886B2EB29851}"/>
          </ac:spMkLst>
        </pc:spChg>
        <pc:spChg chg="ord">
          <ac:chgData name="Kaylyn Walton" userId="S::kwalton_cftexas.org#ext#@texasedu.onmicrosoft.com::94959ace-ed41-4b1b-98fc-7df70adbddf9" providerId="AD" clId="Web-{FA791493-08D1-8688-45E2-660FB188FE85}" dt="2022-08-30T20:56:15.473" v="210"/>
          <ac:spMkLst>
            <pc:docMk/>
            <pc:sldMk cId="2115741379" sldId="257"/>
            <ac:spMk id="1027" creationId="{3F57E4A6-F203-8179-D007-29521C7B6A20}"/>
          </ac:spMkLst>
        </pc:spChg>
        <pc:graphicFrameChg chg="ord">
          <ac:chgData name="Kaylyn Walton" userId="S::kwalton_cftexas.org#ext#@texasedu.onmicrosoft.com::94959ace-ed41-4b1b-98fc-7df70adbddf9" providerId="AD" clId="Web-{FA791493-08D1-8688-45E2-660FB188FE85}" dt="2022-08-30T20:55:35.331" v="190"/>
          <ac:graphicFrameMkLst>
            <pc:docMk/>
            <pc:sldMk cId="2115741379" sldId="257"/>
            <ac:graphicFrameMk id="24" creationId="{38395C62-94A4-41FC-B070-A87B662CD839}"/>
          </ac:graphicFrameMkLst>
        </pc:graphicFrameChg>
        <pc:picChg chg="ord">
          <ac:chgData name="Kaylyn Walton" userId="S::kwalton_cftexas.org#ext#@texasedu.onmicrosoft.com::94959ace-ed41-4b1b-98fc-7df70adbddf9" providerId="AD" clId="Web-{FA791493-08D1-8688-45E2-660FB188FE85}" dt="2022-08-30T20:53:43.264" v="88"/>
          <ac:picMkLst>
            <pc:docMk/>
            <pc:sldMk cId="2115741379" sldId="257"/>
            <ac:picMk id="3" creationId="{F591AD1E-9F46-D5D0-D9AE-E37FF83CC8DA}"/>
          </ac:picMkLst>
        </pc:picChg>
        <pc:picChg chg="mod ord">
          <ac:chgData name="Kaylyn Walton" userId="S::kwalton_cftexas.org#ext#@texasedu.onmicrosoft.com::94959ace-ed41-4b1b-98fc-7df70adbddf9" providerId="AD" clId="Web-{FA791493-08D1-8688-45E2-660FB188FE85}" dt="2022-08-30T20:56:11.691" v="208"/>
          <ac:picMkLst>
            <pc:docMk/>
            <pc:sldMk cId="2115741379" sldId="257"/>
            <ac:picMk id="11" creationId="{C2037931-0116-7832-51FA-8365A5CE69D0}"/>
          </ac:picMkLst>
        </pc:picChg>
        <pc:picChg chg="ord">
          <ac:chgData name="Kaylyn Walton" userId="S::kwalton_cftexas.org#ext#@texasedu.onmicrosoft.com::94959ace-ed41-4b1b-98fc-7df70adbddf9" providerId="AD" clId="Web-{FA791493-08D1-8688-45E2-660FB188FE85}" dt="2022-08-30T20:53:51.499" v="108"/>
          <ac:picMkLst>
            <pc:docMk/>
            <pc:sldMk cId="2115741379" sldId="257"/>
            <ac:picMk id="12" creationId="{E432344B-E539-9CDA-E0D9-147609D4B034}"/>
          </ac:picMkLst>
        </pc:picChg>
        <pc:picChg chg="ord">
          <ac:chgData name="Kaylyn Walton" userId="S::kwalton_cftexas.org#ext#@texasedu.onmicrosoft.com::94959ace-ed41-4b1b-98fc-7df70adbddf9" providerId="AD" clId="Web-{FA791493-08D1-8688-45E2-660FB188FE85}" dt="2022-08-30T20:56:19.817" v="212"/>
          <ac:picMkLst>
            <pc:docMk/>
            <pc:sldMk cId="2115741379" sldId="257"/>
            <ac:picMk id="19" creationId="{D425DCFA-B400-9CF5-A7DC-48A130056933}"/>
          </ac:picMkLst>
        </pc:picChg>
        <pc:cxnChg chg="ord">
          <ac:chgData name="Kaylyn Walton" userId="S::kwalton_cftexas.org#ext#@texasedu.onmicrosoft.com::94959ace-ed41-4b1b-98fc-7df70adbddf9" providerId="AD" clId="Web-{FA791493-08D1-8688-45E2-660FB188FE85}" dt="2022-08-30T20:55:23.127" v="172"/>
          <ac:cxnSpMkLst>
            <pc:docMk/>
            <pc:sldMk cId="2115741379" sldId="257"/>
            <ac:cxnSpMk id="9" creationId="{CFB05A93-22EA-C812-084F-141BBFCDBE23}"/>
          </ac:cxnSpMkLst>
        </pc:cxnChg>
        <pc:cxnChg chg="ord">
          <ac:chgData name="Kaylyn Walton" userId="S::kwalton_cftexas.org#ext#@texasedu.onmicrosoft.com::94959ace-ed41-4b1b-98fc-7df70adbddf9" providerId="AD" clId="Web-{FA791493-08D1-8688-45E2-660FB188FE85}" dt="2022-08-30T20:55:57.769" v="201"/>
          <ac:cxnSpMkLst>
            <pc:docMk/>
            <pc:sldMk cId="2115741379" sldId="257"/>
            <ac:cxnSpMk id="10" creationId="{6DBEB1FC-7968-5BBF-A658-6250557071B0}"/>
          </ac:cxnSpMkLst>
        </pc:cxnChg>
        <pc:cxnChg chg="mod ord">
          <ac:chgData name="Kaylyn Walton" userId="S::kwalton_cftexas.org#ext#@texasedu.onmicrosoft.com::94959ace-ed41-4b1b-98fc-7df70adbddf9" providerId="AD" clId="Web-{FA791493-08D1-8688-45E2-660FB188FE85}" dt="2022-08-30T20:54:47.407" v="156" actId="1076"/>
          <ac:cxnSpMkLst>
            <pc:docMk/>
            <pc:sldMk cId="2115741379" sldId="257"/>
            <ac:cxnSpMk id="14" creationId="{BACBBB07-6B81-97C8-794A-73D74F0EFA14}"/>
          </ac:cxnSpMkLst>
        </pc:cxnChg>
        <pc:cxnChg chg="ord">
          <ac:chgData name="Kaylyn Walton" userId="S::kwalton_cftexas.org#ext#@texasedu.onmicrosoft.com::94959ace-ed41-4b1b-98fc-7df70adbddf9" providerId="AD" clId="Web-{FA791493-08D1-8688-45E2-660FB188FE85}" dt="2022-08-30T20:55:40.425" v="193"/>
          <ac:cxnSpMkLst>
            <pc:docMk/>
            <pc:sldMk cId="2115741379" sldId="257"/>
            <ac:cxnSpMk id="18" creationId="{3E0B55FA-4C6D-070C-9D35-40456831CEDB}"/>
          </ac:cxnSpMkLst>
        </pc:cxnChg>
      </pc:sldChg>
      <pc:sldChg chg="delSp modSp add replId">
        <pc:chgData name="Kaylyn Walton" userId="S::kwalton_cftexas.org#ext#@texasedu.onmicrosoft.com::94959ace-ed41-4b1b-98fc-7df70adbddf9" providerId="AD" clId="Web-{FA791493-08D1-8688-45E2-660FB188FE85}" dt="2022-08-30T20:52:41.919" v="48"/>
        <pc:sldMkLst>
          <pc:docMk/>
          <pc:sldMk cId="3342167250" sldId="258"/>
        </pc:sldMkLst>
        <pc:spChg chg="del">
          <ac:chgData name="Kaylyn Walton" userId="S::kwalton_cftexas.org#ext#@texasedu.onmicrosoft.com::94959ace-ed41-4b1b-98fc-7df70adbddf9" providerId="AD" clId="Web-{FA791493-08D1-8688-45E2-660FB188FE85}" dt="2022-08-30T20:49:41.365" v="6"/>
          <ac:spMkLst>
            <pc:docMk/>
            <pc:sldMk cId="3342167250" sldId="258"/>
            <ac:spMk id="2" creationId="{B491E0FF-F45D-F067-DE3B-61EF6206B4F6}"/>
          </ac:spMkLst>
        </pc:spChg>
        <pc:spChg chg="ord">
          <ac:chgData name="Kaylyn Walton" userId="S::kwalton_cftexas.org#ext#@texasedu.onmicrosoft.com::94959ace-ed41-4b1b-98fc-7df70adbddf9" providerId="AD" clId="Web-{FA791493-08D1-8688-45E2-660FB188FE85}" dt="2022-08-30T20:52:40.450" v="47"/>
          <ac:spMkLst>
            <pc:docMk/>
            <pc:sldMk cId="3342167250" sldId="258"/>
            <ac:spMk id="5" creationId="{2DD45E37-0456-9A71-5910-812F50926441}"/>
          </ac:spMkLst>
        </pc:spChg>
        <pc:spChg chg="del mod">
          <ac:chgData name="Kaylyn Walton" userId="S::kwalton_cftexas.org#ext#@texasedu.onmicrosoft.com::94959ace-ed41-4b1b-98fc-7df70adbddf9" providerId="AD" clId="Web-{FA791493-08D1-8688-45E2-660FB188FE85}" dt="2022-08-30T20:49:55.522" v="24"/>
          <ac:spMkLst>
            <pc:docMk/>
            <pc:sldMk cId="3342167250" sldId="258"/>
            <ac:spMk id="7" creationId="{F976505E-EAA1-6B2A-601E-BA94742AC963}"/>
          </ac:spMkLst>
        </pc:spChg>
        <pc:spChg chg="del">
          <ac:chgData name="Kaylyn Walton" userId="S::kwalton_cftexas.org#ext#@texasedu.onmicrosoft.com::94959ace-ed41-4b1b-98fc-7df70adbddf9" providerId="AD" clId="Web-{FA791493-08D1-8688-45E2-660FB188FE85}" dt="2022-08-30T20:50:00.460" v="26"/>
          <ac:spMkLst>
            <pc:docMk/>
            <pc:sldMk cId="3342167250" sldId="258"/>
            <ac:spMk id="9" creationId="{DED2BD24-5607-B42A-2702-BCF4941DC38C}"/>
          </ac:spMkLst>
        </pc:spChg>
        <pc:spChg chg="del">
          <ac:chgData name="Kaylyn Walton" userId="S::kwalton_cftexas.org#ext#@texasedu.onmicrosoft.com::94959ace-ed41-4b1b-98fc-7df70adbddf9" providerId="AD" clId="Web-{FA791493-08D1-8688-45E2-660FB188FE85}" dt="2022-08-30T20:51:12.368" v="41"/>
          <ac:spMkLst>
            <pc:docMk/>
            <pc:sldMk cId="3342167250" sldId="258"/>
            <ac:spMk id="11" creationId="{C0205F7C-5D08-5D8F-9AB1-CED1EC24DE25}"/>
          </ac:spMkLst>
        </pc:spChg>
        <pc:spChg chg="mod">
          <ac:chgData name="Kaylyn Walton" userId="S::kwalton_cftexas.org#ext#@texasedu.onmicrosoft.com::94959ace-ed41-4b1b-98fc-7df70adbddf9" providerId="AD" clId="Web-{FA791493-08D1-8688-45E2-660FB188FE85}" dt="2022-08-30T20:51:43.088" v="45" actId="1076"/>
          <ac:spMkLst>
            <pc:docMk/>
            <pc:sldMk cId="3342167250" sldId="258"/>
            <ac:spMk id="13" creationId="{4F922674-3389-6DFF-D287-D7EAB12CD46D}"/>
          </ac:spMkLst>
        </pc:spChg>
        <pc:spChg chg="mod ord">
          <ac:chgData name="Kaylyn Walton" userId="S::kwalton_cftexas.org#ext#@texasedu.onmicrosoft.com::94959ace-ed41-4b1b-98fc-7df70adbddf9" providerId="AD" clId="Web-{FA791493-08D1-8688-45E2-660FB188FE85}" dt="2022-08-30T20:52:41.919" v="48"/>
          <ac:spMkLst>
            <pc:docMk/>
            <pc:sldMk cId="3342167250" sldId="258"/>
            <ac:spMk id="14" creationId="{ED792C4E-CC7C-1F50-F9D3-B7BDD0BEE4D5}"/>
          </ac:spMkLst>
        </pc:spChg>
        <pc:graphicFrameChg chg="del mod modGraphic">
          <ac:chgData name="Kaylyn Walton" userId="S::kwalton_cftexas.org#ext#@texasedu.onmicrosoft.com::94959ace-ed41-4b1b-98fc-7df70adbddf9" providerId="AD" clId="Web-{FA791493-08D1-8688-45E2-660FB188FE85}" dt="2022-08-30T20:49:51.178" v="14"/>
          <ac:graphicFrameMkLst>
            <pc:docMk/>
            <pc:sldMk cId="3342167250" sldId="258"/>
            <ac:graphicFrameMk id="3" creationId="{056CCD33-F41C-3271-0BF6-E24B4BE9EB18}"/>
          </ac:graphicFrameMkLst>
        </pc:graphicFrameChg>
        <pc:graphicFrameChg chg="del">
          <ac:chgData name="Kaylyn Walton" userId="S::kwalton_cftexas.org#ext#@texasedu.onmicrosoft.com::94959ace-ed41-4b1b-98fc-7df70adbddf9" providerId="AD" clId="Web-{FA791493-08D1-8688-45E2-660FB188FE85}" dt="2022-08-30T20:49:58.303" v="25"/>
          <ac:graphicFrameMkLst>
            <pc:docMk/>
            <pc:sldMk cId="3342167250" sldId="258"/>
            <ac:graphicFrameMk id="6" creationId="{DAF8A1F2-E113-5548-F2CF-E225B5DDB971}"/>
          </ac:graphicFrameMkLst>
        </pc:graphicFrameChg>
        <pc:graphicFrameChg chg="del mod modGraphic">
          <ac:chgData name="Kaylyn Walton" userId="S::kwalton_cftexas.org#ext#@texasedu.onmicrosoft.com::94959ace-ed41-4b1b-98fc-7df70adbddf9" providerId="AD" clId="Web-{FA791493-08D1-8688-45E2-660FB188FE85}" dt="2022-08-30T20:49:53.881" v="22"/>
          <ac:graphicFrameMkLst>
            <pc:docMk/>
            <pc:sldMk cId="3342167250" sldId="258"/>
            <ac:graphicFrameMk id="8" creationId="{004D2EB4-0AA6-8988-7A0A-5CDE5FA07DAF}"/>
          </ac:graphicFrameMkLst>
        </pc:graphicFrameChg>
        <pc:graphicFrameChg chg="del mod modGraphic">
          <ac:chgData name="Kaylyn Walton" userId="S::kwalton_cftexas.org#ext#@texasedu.onmicrosoft.com::94959ace-ed41-4b1b-98fc-7df70adbddf9" providerId="AD" clId="Web-{FA791493-08D1-8688-45E2-660FB188FE85}" dt="2022-08-30T20:51:16.087" v="44"/>
          <ac:graphicFrameMkLst>
            <pc:docMk/>
            <pc:sldMk cId="3342167250" sldId="258"/>
            <ac:graphicFrameMk id="15" creationId="{97395A7A-D529-5527-E1AB-724004545FC8}"/>
          </ac:graphicFrameMkLst>
        </pc:graphicFrameChg>
      </pc:sldChg>
    </pc:docChg>
  </pc:docChgLst>
  <pc:docChgLst>
    <pc:chgData name="Garza, Krystal" userId="S::krystal.garza@tea.texas.gov::eb677e58-0678-4fc9-9a8e-7d6dfd9b1f21" providerId="AD" clId="Web-{A45E13C6-EAC8-4345-AEDD-4AFAA090FA49}"/>
    <pc:docChg chg="modSld">
      <pc:chgData name="Garza, Krystal" userId="S::krystal.garza@tea.texas.gov::eb677e58-0678-4fc9-9a8e-7d6dfd9b1f21" providerId="AD" clId="Web-{A45E13C6-EAC8-4345-AEDD-4AFAA090FA49}" dt="2022-08-15T00:40:32.039" v="0"/>
      <pc:docMkLst>
        <pc:docMk/>
      </pc:docMkLst>
      <pc:sldChg chg="delSp">
        <pc:chgData name="Garza, Krystal" userId="S::krystal.garza@tea.texas.gov::eb677e58-0678-4fc9-9a8e-7d6dfd9b1f21" providerId="AD" clId="Web-{A45E13C6-EAC8-4345-AEDD-4AFAA090FA49}" dt="2022-08-15T00:40:32.039" v="0"/>
        <pc:sldMkLst>
          <pc:docMk/>
          <pc:sldMk cId="2115741379" sldId="257"/>
        </pc:sldMkLst>
        <pc:spChg chg="del">
          <ac:chgData name="Garza, Krystal" userId="S::krystal.garza@tea.texas.gov::eb677e58-0678-4fc9-9a8e-7d6dfd9b1f21" providerId="AD" clId="Web-{A45E13C6-EAC8-4345-AEDD-4AFAA090FA49}" dt="2022-08-15T00:40:32.039" v="0"/>
          <ac:spMkLst>
            <pc:docMk/>
            <pc:sldMk cId="2115741379" sldId="257"/>
            <ac:spMk id="30" creationId="{61EB2B19-0E33-F4CC-BE78-81041C03AFB2}"/>
          </ac:spMkLst>
        </pc:spChg>
      </pc:sldChg>
    </pc:docChg>
  </pc:docChgLst>
  <pc:docChgLst>
    <pc:chgData name="Smith, Steve" userId="cad797b5-bb7e-4e2a-97ae-05911761940c" providerId="ADAL" clId="{3734F7E5-9CD3-4C75-8A46-5A94A4BE8747}"/>
    <pc:docChg chg="undo custSel modSld">
      <pc:chgData name="Smith, Steve" userId="cad797b5-bb7e-4e2a-97ae-05911761940c" providerId="ADAL" clId="{3734F7E5-9CD3-4C75-8A46-5A94A4BE8747}" dt="2022-09-14T02:09:38.454" v="246" actId="6549"/>
      <pc:docMkLst>
        <pc:docMk/>
      </pc:docMkLst>
      <pc:sldChg chg="modSp mod">
        <pc:chgData name="Smith, Steve" userId="cad797b5-bb7e-4e2a-97ae-05911761940c" providerId="ADAL" clId="{3734F7E5-9CD3-4C75-8A46-5A94A4BE8747}" dt="2022-09-14T02:09:38.454" v="246" actId="6549"/>
        <pc:sldMkLst>
          <pc:docMk/>
          <pc:sldMk cId="2458424211" sldId="256"/>
        </pc:sldMkLst>
        <pc:spChg chg="ord">
          <ac:chgData name="Smith, Steve" userId="cad797b5-bb7e-4e2a-97ae-05911761940c" providerId="ADAL" clId="{3734F7E5-9CD3-4C75-8A46-5A94A4BE8747}" dt="2022-09-12T01:55:54.149" v="221" actId="13244"/>
          <ac:spMkLst>
            <pc:docMk/>
            <pc:sldMk cId="2458424211" sldId="256"/>
            <ac:spMk id="2" creationId="{B491E0FF-F45D-F067-DE3B-61EF6206B4F6}"/>
          </ac:spMkLst>
        </pc:spChg>
        <pc:spChg chg="mod ord">
          <ac:chgData name="Smith, Steve" userId="cad797b5-bb7e-4e2a-97ae-05911761940c" providerId="ADAL" clId="{3734F7E5-9CD3-4C75-8A46-5A94A4BE8747}" dt="2022-09-12T01:55:52.033" v="220" actId="13244"/>
          <ac:spMkLst>
            <pc:docMk/>
            <pc:sldMk cId="2458424211" sldId="256"/>
            <ac:spMk id="5" creationId="{2DD45E37-0456-9A71-5910-812F50926441}"/>
          </ac:spMkLst>
        </pc:spChg>
        <pc:spChg chg="mod ord">
          <ac:chgData name="Smith, Steve" userId="cad797b5-bb7e-4e2a-97ae-05911761940c" providerId="ADAL" clId="{3734F7E5-9CD3-4C75-8A46-5A94A4BE8747}" dt="2022-09-12T01:55:59.935" v="223" actId="13244"/>
          <ac:spMkLst>
            <pc:docMk/>
            <pc:sldMk cId="2458424211" sldId="256"/>
            <ac:spMk id="7" creationId="{F976505E-EAA1-6B2A-601E-BA94742AC963}"/>
          </ac:spMkLst>
        </pc:spChg>
        <pc:spChg chg="mod">
          <ac:chgData name="Smith, Steve" userId="cad797b5-bb7e-4e2a-97ae-05911761940c" providerId="ADAL" clId="{3734F7E5-9CD3-4C75-8A46-5A94A4BE8747}" dt="2022-09-12T01:52:26.307" v="143" actId="1035"/>
          <ac:spMkLst>
            <pc:docMk/>
            <pc:sldMk cId="2458424211" sldId="256"/>
            <ac:spMk id="9" creationId="{DED2BD24-5607-B42A-2702-BCF4941DC38C}"/>
          </ac:spMkLst>
        </pc:spChg>
        <pc:spChg chg="mod">
          <ac:chgData name="Smith, Steve" userId="cad797b5-bb7e-4e2a-97ae-05911761940c" providerId="ADAL" clId="{3734F7E5-9CD3-4C75-8A46-5A94A4BE8747}" dt="2022-09-12T01:53:40.593" v="201" actId="1035"/>
          <ac:spMkLst>
            <pc:docMk/>
            <pc:sldMk cId="2458424211" sldId="256"/>
            <ac:spMk id="11" creationId="{C0205F7C-5D08-5D8F-9AB1-CED1EC24DE25}"/>
          </ac:spMkLst>
        </pc:spChg>
        <pc:spChg chg="mod">
          <ac:chgData name="Smith, Steve" userId="cad797b5-bb7e-4e2a-97ae-05911761940c" providerId="ADAL" clId="{3734F7E5-9CD3-4C75-8A46-5A94A4BE8747}" dt="2022-09-12T01:53:55.920" v="203" actId="403"/>
          <ac:spMkLst>
            <pc:docMk/>
            <pc:sldMk cId="2458424211" sldId="256"/>
            <ac:spMk id="12" creationId="{FFD95ED1-037F-4475-817B-775513F2BCBC}"/>
          </ac:spMkLst>
        </pc:spChg>
        <pc:spChg chg="mod ord">
          <ac:chgData name="Smith, Steve" userId="cad797b5-bb7e-4e2a-97ae-05911761940c" providerId="ADAL" clId="{3734F7E5-9CD3-4C75-8A46-5A94A4BE8747}" dt="2022-09-12T01:56:13.823" v="227" actId="13244"/>
          <ac:spMkLst>
            <pc:docMk/>
            <pc:sldMk cId="2458424211" sldId="256"/>
            <ac:spMk id="14" creationId="{DBE9A18B-F59A-4756-A63D-5E371E91275E}"/>
          </ac:spMkLst>
        </pc:spChg>
        <pc:graphicFrameChg chg="mod ord modGraphic">
          <ac:chgData name="Smith, Steve" userId="cad797b5-bb7e-4e2a-97ae-05911761940c" providerId="ADAL" clId="{3734F7E5-9CD3-4C75-8A46-5A94A4BE8747}" dt="2022-09-12T01:55:57.180" v="222" actId="13244"/>
          <ac:graphicFrameMkLst>
            <pc:docMk/>
            <pc:sldMk cId="2458424211" sldId="256"/>
            <ac:graphicFrameMk id="3" creationId="{056CCD33-F41C-3271-0BF6-E24B4BE9EB18}"/>
          </ac:graphicFrameMkLst>
        </pc:graphicFrameChg>
        <pc:graphicFrameChg chg="mod ord modGraphic">
          <ac:chgData name="Smith, Steve" userId="cad797b5-bb7e-4e2a-97ae-05911761940c" providerId="ADAL" clId="{3734F7E5-9CD3-4C75-8A46-5A94A4BE8747}" dt="2022-09-14T02:09:38.454" v="246" actId="6549"/>
          <ac:graphicFrameMkLst>
            <pc:docMk/>
            <pc:sldMk cId="2458424211" sldId="256"/>
            <ac:graphicFrameMk id="6" creationId="{DAF8A1F2-E113-5548-F2CF-E225B5DDB971}"/>
          </ac:graphicFrameMkLst>
        </pc:graphicFrameChg>
        <pc:graphicFrameChg chg="mod ord modGraphic">
          <ac:chgData name="Smith, Steve" userId="cad797b5-bb7e-4e2a-97ae-05911761940c" providerId="ADAL" clId="{3734F7E5-9CD3-4C75-8A46-5A94A4BE8747}" dt="2022-09-12T01:56:10.733" v="226" actId="13244"/>
          <ac:graphicFrameMkLst>
            <pc:docMk/>
            <pc:sldMk cId="2458424211" sldId="256"/>
            <ac:graphicFrameMk id="8" creationId="{004D2EB4-0AA6-8988-7A0A-5CDE5FA07DAF}"/>
          </ac:graphicFrameMkLst>
        </pc:graphicFrameChg>
        <pc:graphicFrameChg chg="mod ord modGraphic">
          <ac:chgData name="Smith, Steve" userId="cad797b5-bb7e-4e2a-97ae-05911761940c" providerId="ADAL" clId="{3734F7E5-9CD3-4C75-8A46-5A94A4BE8747}" dt="2022-09-14T02:09:33.929" v="245" actId="6549"/>
          <ac:graphicFrameMkLst>
            <pc:docMk/>
            <pc:sldMk cId="2458424211" sldId="256"/>
            <ac:graphicFrameMk id="15" creationId="{97395A7A-D529-5527-E1AB-724004545FC8}"/>
          </ac:graphicFrameMkLst>
        </pc:graphicFrameChg>
      </pc:sldChg>
      <pc:sldChg chg="delSp modSp mod">
        <pc:chgData name="Smith, Steve" userId="cad797b5-bb7e-4e2a-97ae-05911761940c" providerId="ADAL" clId="{3734F7E5-9CD3-4C75-8A46-5A94A4BE8747}" dt="2022-09-14T02:08:46.115" v="243" actId="6549"/>
        <pc:sldMkLst>
          <pc:docMk/>
          <pc:sldMk cId="2115741379" sldId="257"/>
        </pc:sldMkLst>
        <pc:spChg chg="ord">
          <ac:chgData name="Smith, Steve" userId="cad797b5-bb7e-4e2a-97ae-05911761940c" providerId="ADAL" clId="{3734F7E5-9CD3-4C75-8A46-5A94A4BE8747}" dt="2022-09-12T01:54:41.380" v="207" actId="13244"/>
          <ac:spMkLst>
            <pc:docMk/>
            <pc:sldMk cId="2115741379" sldId="257"/>
            <ac:spMk id="2" creationId="{6B1737AD-4435-0540-3EB2-0B40B790C8F9}"/>
          </ac:spMkLst>
        </pc:spChg>
        <pc:spChg chg="mod ord">
          <ac:chgData name="Smith, Steve" userId="cad797b5-bb7e-4e2a-97ae-05911761940c" providerId="ADAL" clId="{3734F7E5-9CD3-4C75-8A46-5A94A4BE8747}" dt="2022-09-14T02:08:16.778" v="230" actId="255"/>
          <ac:spMkLst>
            <pc:docMk/>
            <pc:sldMk cId="2115741379" sldId="257"/>
            <ac:spMk id="4" creationId="{1206FB2D-DE24-0B20-089B-E718E5032C5E}"/>
          </ac:spMkLst>
        </pc:spChg>
        <pc:spChg chg="del">
          <ac:chgData name="Smith, Steve" userId="cad797b5-bb7e-4e2a-97ae-05911761940c" providerId="ADAL" clId="{3734F7E5-9CD3-4C75-8A46-5A94A4BE8747}" dt="2022-09-12T01:55:42.806" v="219" actId="478"/>
          <ac:spMkLst>
            <pc:docMk/>
            <pc:sldMk cId="2115741379" sldId="257"/>
            <ac:spMk id="5" creationId="{F8F86D22-AF8A-4173-E271-F6EC6B1A2227}"/>
          </ac:spMkLst>
        </pc:spChg>
        <pc:spChg chg="ord">
          <ac:chgData name="Smith, Steve" userId="cad797b5-bb7e-4e2a-97ae-05911761940c" providerId="ADAL" clId="{3734F7E5-9CD3-4C75-8A46-5A94A4BE8747}" dt="2022-09-12T01:54:50.527" v="209" actId="13244"/>
          <ac:spMkLst>
            <pc:docMk/>
            <pc:sldMk cId="2115741379" sldId="257"/>
            <ac:spMk id="7" creationId="{418CD8EF-2D1F-02D6-2E0A-A6D3790C1525}"/>
          </ac:spMkLst>
        </pc:spChg>
        <pc:spChg chg="ord">
          <ac:chgData name="Smith, Steve" userId="cad797b5-bb7e-4e2a-97ae-05911761940c" providerId="ADAL" clId="{3734F7E5-9CD3-4C75-8A46-5A94A4BE8747}" dt="2022-09-12T01:55:38.895" v="217" actId="13244"/>
          <ac:spMkLst>
            <pc:docMk/>
            <pc:sldMk cId="2115741379" sldId="257"/>
            <ac:spMk id="20" creationId="{9B01E447-DC56-6C34-7EC9-E71AB3843F05}"/>
          </ac:spMkLst>
        </pc:spChg>
        <pc:spChg chg="mod ord">
          <ac:chgData name="Smith, Steve" userId="cad797b5-bb7e-4e2a-97ae-05911761940c" providerId="ADAL" clId="{3734F7E5-9CD3-4C75-8A46-5A94A4BE8747}" dt="2022-09-12T01:54:54.383" v="210" actId="13244"/>
          <ac:spMkLst>
            <pc:docMk/>
            <pc:sldMk cId="2115741379" sldId="257"/>
            <ac:spMk id="21" creationId="{77D1060B-498D-5699-38A4-622C19750F17}"/>
          </ac:spMkLst>
        </pc:spChg>
        <pc:spChg chg="mod ord">
          <ac:chgData name="Smith, Steve" userId="cad797b5-bb7e-4e2a-97ae-05911761940c" providerId="ADAL" clId="{3734F7E5-9CD3-4C75-8A46-5A94A4BE8747}" dt="2022-09-12T01:54:59.735" v="211" actId="13244"/>
          <ac:spMkLst>
            <pc:docMk/>
            <pc:sldMk cId="2115741379" sldId="257"/>
            <ac:spMk id="22" creationId="{B8492F22-9EDB-B130-6173-ADBB1BA28B5A}"/>
          </ac:spMkLst>
        </pc:spChg>
        <pc:spChg chg="ord">
          <ac:chgData name="Smith, Steve" userId="cad797b5-bb7e-4e2a-97ae-05911761940c" providerId="ADAL" clId="{3734F7E5-9CD3-4C75-8A46-5A94A4BE8747}" dt="2022-09-12T01:55:05.347" v="212" actId="13244"/>
          <ac:spMkLst>
            <pc:docMk/>
            <pc:sldMk cId="2115741379" sldId="257"/>
            <ac:spMk id="23" creationId="{B63C6D94-62AA-E2D0-FFDB-465F6F55EAB9}"/>
          </ac:spMkLst>
        </pc:spChg>
        <pc:spChg chg="mod ord">
          <ac:chgData name="Smith, Steve" userId="cad797b5-bb7e-4e2a-97ae-05911761940c" providerId="ADAL" clId="{3734F7E5-9CD3-4C75-8A46-5A94A4BE8747}" dt="2022-09-12T01:55:17.713" v="214" actId="13244"/>
          <ac:spMkLst>
            <pc:docMk/>
            <pc:sldMk cId="2115741379" sldId="257"/>
            <ac:spMk id="28" creationId="{12E02463-CD5F-D1DD-B59B-A5477635CC57}"/>
          </ac:spMkLst>
        </pc:spChg>
        <pc:spChg chg="mod ord">
          <ac:chgData name="Smith, Steve" userId="cad797b5-bb7e-4e2a-97ae-05911761940c" providerId="ADAL" clId="{3734F7E5-9CD3-4C75-8A46-5A94A4BE8747}" dt="2022-09-12T01:48:51.641" v="40" actId="1036"/>
          <ac:spMkLst>
            <pc:docMk/>
            <pc:sldMk cId="2115741379" sldId="257"/>
            <ac:spMk id="29" creationId="{C5D89CF7-D2F4-FD35-B1F2-886B2EB29851}"/>
          </ac:spMkLst>
        </pc:spChg>
        <pc:spChg chg="ord">
          <ac:chgData name="Smith, Steve" userId="cad797b5-bb7e-4e2a-97ae-05911761940c" providerId="ADAL" clId="{3734F7E5-9CD3-4C75-8A46-5A94A4BE8747}" dt="2022-09-12T01:55:28.103" v="215" actId="13244"/>
          <ac:spMkLst>
            <pc:docMk/>
            <pc:sldMk cId="2115741379" sldId="257"/>
            <ac:spMk id="1027" creationId="{3F57E4A6-F203-8179-D007-29521C7B6A20}"/>
          </ac:spMkLst>
        </pc:spChg>
        <pc:graphicFrameChg chg="ord modGraphic">
          <ac:chgData name="Smith, Steve" userId="cad797b5-bb7e-4e2a-97ae-05911761940c" providerId="ADAL" clId="{3734F7E5-9CD3-4C75-8A46-5A94A4BE8747}" dt="2022-09-14T02:08:46.115" v="243" actId="6549"/>
          <ac:graphicFrameMkLst>
            <pc:docMk/>
            <pc:sldMk cId="2115741379" sldId="257"/>
            <ac:graphicFrameMk id="24" creationId="{38395C62-94A4-41FC-B070-A87B662CD839}"/>
          </ac:graphicFrameMkLst>
        </pc:graphicFrameChg>
        <pc:graphicFrameChg chg="ord">
          <ac:chgData name="Smith, Steve" userId="cad797b5-bb7e-4e2a-97ae-05911761940c" providerId="ADAL" clId="{3734F7E5-9CD3-4C75-8A46-5A94A4BE8747}" dt="2022-09-12T01:55:33.650" v="216" actId="13244"/>
          <ac:graphicFrameMkLst>
            <pc:docMk/>
            <pc:sldMk cId="2115741379" sldId="257"/>
            <ac:graphicFrameMk id="1025" creationId="{9353EF7D-FC84-0A9D-002E-F3C8F8BE05A9}"/>
          </ac:graphicFrameMkLst>
        </pc:graphicFrameChg>
        <pc:picChg chg="mod">
          <ac:chgData name="Smith, Steve" userId="cad797b5-bb7e-4e2a-97ae-05911761940c" providerId="ADAL" clId="{3734F7E5-9CD3-4C75-8A46-5A94A4BE8747}" dt="2022-09-12T01:55:40.151" v="218" actId="962"/>
          <ac:picMkLst>
            <pc:docMk/>
            <pc:sldMk cId="2115741379" sldId="257"/>
            <ac:picMk id="3" creationId="{F591AD1E-9F46-D5D0-D9AE-E37FF83CC8DA}"/>
          </ac:picMkLst>
        </pc:picChg>
        <pc:picChg chg="del">
          <ac:chgData name="Smith, Steve" userId="cad797b5-bb7e-4e2a-97ae-05911761940c" providerId="ADAL" clId="{3734F7E5-9CD3-4C75-8A46-5A94A4BE8747}" dt="2022-09-12T01:48:39.192" v="13" actId="478"/>
          <ac:picMkLst>
            <pc:docMk/>
            <pc:sldMk cId="2115741379" sldId="257"/>
            <ac:picMk id="11" creationId="{C2037931-0116-7832-51FA-8365A5CE69D0}"/>
          </ac:picMkLst>
        </pc:picChg>
        <pc:picChg chg="mod">
          <ac:chgData name="Smith, Steve" userId="cad797b5-bb7e-4e2a-97ae-05911761940c" providerId="ADAL" clId="{3734F7E5-9CD3-4C75-8A46-5A94A4BE8747}" dt="2022-09-12T01:56:41.459" v="228" actId="962"/>
          <ac:picMkLst>
            <pc:docMk/>
            <pc:sldMk cId="2115741379" sldId="257"/>
            <ac:picMk id="12" creationId="{E432344B-E539-9CDA-E0D9-147609D4B034}"/>
          </ac:picMkLst>
        </pc:picChg>
        <pc:cxnChg chg="mod">
          <ac:chgData name="Smith, Steve" userId="cad797b5-bb7e-4e2a-97ae-05911761940c" providerId="ADAL" clId="{3734F7E5-9CD3-4C75-8A46-5A94A4BE8747}" dt="2022-09-12T01:49:11.602" v="59" actId="1036"/>
          <ac:cxnSpMkLst>
            <pc:docMk/>
            <pc:sldMk cId="2115741379" sldId="257"/>
            <ac:cxnSpMk id="18" creationId="{3E0B55FA-4C6D-070C-9D35-40456831CEDB}"/>
          </ac:cxnSpMkLst>
        </pc:cxnChg>
      </pc:sldChg>
    </pc:docChg>
  </pc:docChgLst>
  <pc:docChgLst>
    <pc:chgData name="Kilgore, Marcette" userId="S::marcette.kilgore@tea.texas.gov::7b51becb-2360-4dcd-97d4-91c5dc466b64" providerId="AD" clId="Web-{D2DEAE4B-84A4-4342-DCAE-29BF5F02FD39}"/>
    <pc:docChg chg="sldOrd">
      <pc:chgData name="Kilgore, Marcette" userId="S::marcette.kilgore@tea.texas.gov::7b51becb-2360-4dcd-97d4-91c5dc466b64" providerId="AD" clId="Web-{D2DEAE4B-84A4-4342-DCAE-29BF5F02FD39}" dt="2022-08-15T13:19:44.221" v="1"/>
      <pc:docMkLst>
        <pc:docMk/>
      </pc:docMkLst>
      <pc:sldChg chg="ord">
        <pc:chgData name="Kilgore, Marcette" userId="S::marcette.kilgore@tea.texas.gov::7b51becb-2360-4dcd-97d4-91c5dc466b64" providerId="AD" clId="Web-{D2DEAE4B-84A4-4342-DCAE-29BF5F02FD39}" dt="2022-08-15T13:19:44.221" v="1"/>
        <pc:sldMkLst>
          <pc:docMk/>
          <pc:sldMk cId="2458424211" sldId="256"/>
        </pc:sldMkLst>
      </pc:sldChg>
    </pc:docChg>
  </pc:docChgLst>
  <pc:docChgLst>
    <pc:chgData name="bobbye.hylton" userId="S::bobbye.hylton_gmail.com#ext#@texasedu.onmicrosoft.com::6b1d7fed-7a84-4b48-a695-7c6cbdd1499b" providerId="AD" clId="Web-{BA032283-DB8F-49B3-8F93-0F3A04D54D87}"/>
    <pc:docChg chg="modSld">
      <pc:chgData name="bobbye.hylton" userId="S::bobbye.hylton_gmail.com#ext#@texasedu.onmicrosoft.com::6b1d7fed-7a84-4b48-a695-7c6cbdd1499b" providerId="AD" clId="Web-{BA032283-DB8F-49B3-8F93-0F3A04D54D87}" dt="2022-08-22T14:38:59.990" v="483"/>
      <pc:docMkLst>
        <pc:docMk/>
      </pc:docMkLst>
      <pc:sldChg chg="modSp">
        <pc:chgData name="bobbye.hylton" userId="S::bobbye.hylton_gmail.com#ext#@texasedu.onmicrosoft.com::6b1d7fed-7a84-4b48-a695-7c6cbdd1499b" providerId="AD" clId="Web-{BA032283-DB8F-49B3-8F93-0F3A04D54D87}" dt="2022-08-22T14:38:59.990" v="483"/>
        <pc:sldMkLst>
          <pc:docMk/>
          <pc:sldMk cId="2458424211" sldId="256"/>
        </pc:sldMkLst>
        <pc:spChg chg="mod">
          <ac:chgData name="bobbye.hylton" userId="S::bobbye.hylton_gmail.com#ext#@texasedu.onmicrosoft.com::6b1d7fed-7a84-4b48-a695-7c6cbdd1499b" providerId="AD" clId="Web-{BA032283-DB8F-49B3-8F93-0F3A04D54D87}" dt="2022-08-22T14:16:12.572" v="134" actId="1076"/>
          <ac:spMkLst>
            <pc:docMk/>
            <pc:sldMk cId="2458424211" sldId="256"/>
            <ac:spMk id="2" creationId="{B491E0FF-F45D-F067-DE3B-61EF6206B4F6}"/>
          </ac:spMkLst>
        </pc:spChg>
        <pc:spChg chg="mod">
          <ac:chgData name="bobbye.hylton" userId="S::bobbye.hylton_gmail.com#ext#@texasedu.onmicrosoft.com::6b1d7fed-7a84-4b48-a695-7c6cbdd1499b" providerId="AD" clId="Web-{BA032283-DB8F-49B3-8F93-0F3A04D54D87}" dt="2022-08-22T14:30:16.140" v="307" actId="1076"/>
          <ac:spMkLst>
            <pc:docMk/>
            <pc:sldMk cId="2458424211" sldId="256"/>
            <ac:spMk id="7" creationId="{F976505E-EAA1-6B2A-601E-BA94742AC963}"/>
          </ac:spMkLst>
        </pc:spChg>
        <pc:spChg chg="mod">
          <ac:chgData name="bobbye.hylton" userId="S::bobbye.hylton_gmail.com#ext#@texasedu.onmicrosoft.com::6b1d7fed-7a84-4b48-a695-7c6cbdd1499b" providerId="AD" clId="Web-{BA032283-DB8F-49B3-8F93-0F3A04D54D87}" dt="2022-08-22T14:30:45.704" v="330" actId="1076"/>
          <ac:spMkLst>
            <pc:docMk/>
            <pc:sldMk cId="2458424211" sldId="256"/>
            <ac:spMk id="9" creationId="{DED2BD24-5607-B42A-2702-BCF4941DC38C}"/>
          </ac:spMkLst>
        </pc:spChg>
        <pc:spChg chg="mod">
          <ac:chgData name="bobbye.hylton" userId="S::bobbye.hylton_gmail.com#ext#@texasedu.onmicrosoft.com::6b1d7fed-7a84-4b48-a695-7c6cbdd1499b" providerId="AD" clId="Web-{BA032283-DB8F-49B3-8F93-0F3A04D54D87}" dt="2022-08-22T14:35:34.107" v="405" actId="1076"/>
          <ac:spMkLst>
            <pc:docMk/>
            <pc:sldMk cId="2458424211" sldId="256"/>
            <ac:spMk id="11" creationId="{C0205F7C-5D08-5D8F-9AB1-CED1EC24DE25}"/>
          </ac:spMkLst>
        </pc:spChg>
        <pc:spChg chg="mod">
          <ac:chgData name="bobbye.hylton" userId="S::bobbye.hylton_gmail.com#ext#@texasedu.onmicrosoft.com::6b1d7fed-7a84-4b48-a695-7c6cbdd1499b" providerId="AD" clId="Web-{BA032283-DB8F-49B3-8F93-0F3A04D54D87}" dt="2022-08-22T14:34:53.527" v="399" actId="1076"/>
          <ac:spMkLst>
            <pc:docMk/>
            <pc:sldMk cId="2458424211" sldId="256"/>
            <ac:spMk id="13" creationId="{4F922674-3389-6DFF-D287-D7EAB12CD46D}"/>
          </ac:spMkLst>
        </pc:spChg>
        <pc:spChg chg="mod">
          <ac:chgData name="bobbye.hylton" userId="S::bobbye.hylton_gmail.com#ext#@texasedu.onmicrosoft.com::6b1d7fed-7a84-4b48-a695-7c6cbdd1499b" providerId="AD" clId="Web-{BA032283-DB8F-49B3-8F93-0F3A04D54D87}" dt="2022-08-22T14:28:55.355" v="285" actId="1076"/>
          <ac:spMkLst>
            <pc:docMk/>
            <pc:sldMk cId="2458424211" sldId="256"/>
            <ac:spMk id="14" creationId="{ED792C4E-CC7C-1F50-F9D3-B7BDD0BEE4D5}"/>
          </ac:spMkLst>
        </pc:spChg>
        <pc:graphicFrameChg chg="mod modGraphic">
          <ac:chgData name="bobbye.hylton" userId="S::bobbye.hylton_gmail.com#ext#@texasedu.onmicrosoft.com::6b1d7fed-7a84-4b48-a695-7c6cbdd1499b" providerId="AD" clId="Web-{BA032283-DB8F-49B3-8F93-0F3A04D54D87}" dt="2022-08-22T14:30:02.327" v="306"/>
          <ac:graphicFrameMkLst>
            <pc:docMk/>
            <pc:sldMk cId="2458424211" sldId="256"/>
            <ac:graphicFrameMk id="3" creationId="{056CCD33-F41C-3271-0BF6-E24B4BE9EB18}"/>
          </ac:graphicFrameMkLst>
        </pc:graphicFrameChg>
        <pc:graphicFrameChg chg="mod modGraphic">
          <ac:chgData name="bobbye.hylton" userId="S::bobbye.hylton_gmail.com#ext#@texasedu.onmicrosoft.com::6b1d7fed-7a84-4b48-a695-7c6cbdd1499b" providerId="AD" clId="Web-{BA032283-DB8F-49B3-8F93-0F3A04D54D87}" dt="2022-08-22T14:35:23.669" v="404" actId="1076"/>
          <ac:graphicFrameMkLst>
            <pc:docMk/>
            <pc:sldMk cId="2458424211" sldId="256"/>
            <ac:graphicFrameMk id="6" creationId="{DAF8A1F2-E113-5548-F2CF-E225B5DDB971}"/>
          </ac:graphicFrameMkLst>
        </pc:graphicFrameChg>
        <pc:graphicFrameChg chg="mod modGraphic">
          <ac:chgData name="bobbye.hylton" userId="S::bobbye.hylton_gmail.com#ext#@texasedu.onmicrosoft.com::6b1d7fed-7a84-4b48-a695-7c6cbdd1499b" providerId="AD" clId="Web-{BA032283-DB8F-49B3-8F93-0F3A04D54D87}" dt="2022-08-22T14:30:27.906" v="329"/>
          <ac:graphicFrameMkLst>
            <pc:docMk/>
            <pc:sldMk cId="2458424211" sldId="256"/>
            <ac:graphicFrameMk id="8" creationId="{004D2EB4-0AA6-8988-7A0A-5CDE5FA07DAF}"/>
          </ac:graphicFrameMkLst>
        </pc:graphicFrameChg>
        <pc:graphicFrameChg chg="mod modGraphic">
          <ac:chgData name="bobbye.hylton" userId="S::bobbye.hylton_gmail.com#ext#@texasedu.onmicrosoft.com::6b1d7fed-7a84-4b48-a695-7c6cbdd1499b" providerId="AD" clId="Web-{BA032283-DB8F-49B3-8F93-0F3A04D54D87}" dt="2022-08-22T14:38:59.990" v="483"/>
          <ac:graphicFrameMkLst>
            <pc:docMk/>
            <pc:sldMk cId="2458424211" sldId="256"/>
            <ac:graphicFrameMk id="15" creationId="{97395A7A-D529-5527-E1AB-724004545FC8}"/>
          </ac:graphicFrameMkLst>
        </pc:graphicFrameChg>
      </pc:sldChg>
    </pc:docChg>
  </pc:docChgLst>
  <pc:docChgLst>
    <pc:chgData name="Kilgore, Marcette" userId="S::marcette.kilgore@tea.texas.gov::7b51becb-2360-4dcd-97d4-91c5dc466b64" providerId="AD" clId="Web-{16101C1F-E7B5-8E03-C804-0AE75889CEE6}"/>
    <pc:docChg chg="sldOrd">
      <pc:chgData name="Kilgore, Marcette" userId="S::marcette.kilgore@tea.texas.gov::7b51becb-2360-4dcd-97d4-91c5dc466b64" providerId="AD" clId="Web-{16101C1F-E7B5-8E03-C804-0AE75889CEE6}" dt="2022-08-15T13:23:31.684" v="1"/>
      <pc:docMkLst>
        <pc:docMk/>
      </pc:docMkLst>
      <pc:sldChg chg="ord">
        <pc:chgData name="Kilgore, Marcette" userId="S::marcette.kilgore@tea.texas.gov::7b51becb-2360-4dcd-97d4-91c5dc466b64" providerId="AD" clId="Web-{16101C1F-E7B5-8E03-C804-0AE75889CEE6}" dt="2022-08-15T13:23:05.589" v="0"/>
        <pc:sldMkLst>
          <pc:docMk/>
          <pc:sldMk cId="2458424211" sldId="256"/>
        </pc:sldMkLst>
      </pc:sldChg>
      <pc:sldChg chg="ord">
        <pc:chgData name="Kilgore, Marcette" userId="S::marcette.kilgore@tea.texas.gov::7b51becb-2360-4dcd-97d4-91c5dc466b64" providerId="AD" clId="Web-{16101C1F-E7B5-8E03-C804-0AE75889CEE6}" dt="2022-08-15T13:23:31.684" v="1"/>
        <pc:sldMkLst>
          <pc:docMk/>
          <pc:sldMk cId="2115741379" sldId="257"/>
        </pc:sldMkLst>
      </pc:sldChg>
    </pc:docChg>
  </pc:docChgLst>
  <pc:docChgLst>
    <pc:chgData name="Garza, Krystal" userId="eb677e58-0678-4fc9-9a8e-7d6dfd9b1f21" providerId="ADAL" clId="{FB472597-48DB-4D3E-8938-1B421AF42812}"/>
    <pc:docChg chg="undo custSel modSld sldOrd">
      <pc:chgData name="Garza, Krystal" userId="eb677e58-0678-4fc9-9a8e-7d6dfd9b1f21" providerId="ADAL" clId="{FB472597-48DB-4D3E-8938-1B421AF42812}" dt="2022-08-15T00:03:53.819" v="2563" actId="1076"/>
      <pc:docMkLst>
        <pc:docMk/>
      </pc:docMkLst>
      <pc:sldChg chg="addSp modSp mod">
        <pc:chgData name="Garza, Krystal" userId="eb677e58-0678-4fc9-9a8e-7d6dfd9b1f21" providerId="ADAL" clId="{FB472597-48DB-4D3E-8938-1B421AF42812}" dt="2022-08-15T00:03:53.819" v="2563" actId="1076"/>
        <pc:sldMkLst>
          <pc:docMk/>
          <pc:sldMk cId="2458424211" sldId="256"/>
        </pc:sldMkLst>
        <pc:spChg chg="add mod">
          <ac:chgData name="Garza, Krystal" userId="eb677e58-0678-4fc9-9a8e-7d6dfd9b1f21" providerId="ADAL" clId="{FB472597-48DB-4D3E-8938-1B421AF42812}" dt="2022-08-14T23:32:32.814" v="1620" actId="114"/>
          <ac:spMkLst>
            <pc:docMk/>
            <pc:sldMk cId="2458424211" sldId="256"/>
            <ac:spMk id="4" creationId="{0B6C6129-451F-62C1-D9E1-979A61F6AFED}"/>
          </ac:spMkLst>
        </pc:spChg>
        <pc:spChg chg="add mod">
          <ac:chgData name="Garza, Krystal" userId="eb677e58-0678-4fc9-9a8e-7d6dfd9b1f21" providerId="ADAL" clId="{FB472597-48DB-4D3E-8938-1B421AF42812}" dt="2022-08-14T23:57:57.996" v="2552" actId="33553"/>
          <ac:spMkLst>
            <pc:docMk/>
            <pc:sldMk cId="2458424211" sldId="256"/>
            <ac:spMk id="5" creationId="{2DD45E37-0456-9A71-5910-812F50926441}"/>
          </ac:spMkLst>
        </pc:spChg>
        <pc:spChg chg="add mod">
          <ac:chgData name="Garza, Krystal" userId="eb677e58-0678-4fc9-9a8e-7d6dfd9b1f21" providerId="ADAL" clId="{FB472597-48DB-4D3E-8938-1B421AF42812}" dt="2022-08-14T23:41:45.872" v="2019" actId="20577"/>
          <ac:spMkLst>
            <pc:docMk/>
            <pc:sldMk cId="2458424211" sldId="256"/>
            <ac:spMk id="7" creationId="{F976505E-EAA1-6B2A-601E-BA94742AC963}"/>
          </ac:spMkLst>
        </pc:spChg>
        <pc:spChg chg="add mod">
          <ac:chgData name="Garza, Krystal" userId="eb677e58-0678-4fc9-9a8e-7d6dfd9b1f21" providerId="ADAL" clId="{FB472597-48DB-4D3E-8938-1B421AF42812}" dt="2022-08-14T23:42:11.183" v="2023" actId="20577"/>
          <ac:spMkLst>
            <pc:docMk/>
            <pc:sldMk cId="2458424211" sldId="256"/>
            <ac:spMk id="9" creationId="{DED2BD24-5607-B42A-2702-BCF4941DC38C}"/>
          </ac:spMkLst>
        </pc:spChg>
        <pc:spChg chg="add mod">
          <ac:chgData name="Garza, Krystal" userId="eb677e58-0678-4fc9-9a8e-7d6dfd9b1f21" providerId="ADAL" clId="{FB472597-48DB-4D3E-8938-1B421AF42812}" dt="2022-08-14T23:42:28.809" v="2027" actId="20577"/>
          <ac:spMkLst>
            <pc:docMk/>
            <pc:sldMk cId="2458424211" sldId="256"/>
            <ac:spMk id="11" creationId="{C0205F7C-5D08-5D8F-9AB1-CED1EC24DE25}"/>
          </ac:spMkLst>
        </pc:spChg>
        <pc:spChg chg="add mod">
          <ac:chgData name="Garza, Krystal" userId="eb677e58-0678-4fc9-9a8e-7d6dfd9b1f21" providerId="ADAL" clId="{FB472597-48DB-4D3E-8938-1B421AF42812}" dt="2022-08-15T00:03:26.102" v="2553" actId="20577"/>
          <ac:spMkLst>
            <pc:docMk/>
            <pc:sldMk cId="2458424211" sldId="256"/>
            <ac:spMk id="13" creationId="{4F922674-3389-6DFF-D287-D7EAB12CD46D}"/>
          </ac:spMkLst>
        </pc:spChg>
        <pc:spChg chg="add mod">
          <ac:chgData name="Garza, Krystal" userId="eb677e58-0678-4fc9-9a8e-7d6dfd9b1f21" providerId="ADAL" clId="{FB472597-48DB-4D3E-8938-1B421AF42812}" dt="2022-08-15T00:03:53.819" v="2563" actId="1076"/>
          <ac:spMkLst>
            <pc:docMk/>
            <pc:sldMk cId="2458424211" sldId="256"/>
            <ac:spMk id="14" creationId="{ED792C4E-CC7C-1F50-F9D3-B7BDD0BEE4D5}"/>
          </ac:spMkLst>
        </pc:spChg>
        <pc:graphicFrameChg chg="add mod modGraphic">
          <ac:chgData name="Garza, Krystal" userId="eb677e58-0678-4fc9-9a8e-7d6dfd9b1f21" providerId="ADAL" clId="{FB472597-48DB-4D3E-8938-1B421AF42812}" dt="2022-08-14T23:41:30.552" v="2015" actId="1076"/>
          <ac:graphicFrameMkLst>
            <pc:docMk/>
            <pc:sldMk cId="2458424211" sldId="256"/>
            <ac:graphicFrameMk id="6" creationId="{F32807FC-FCE1-9FA2-2FB7-37AD16911B63}"/>
          </ac:graphicFrameMkLst>
        </pc:graphicFrameChg>
        <pc:graphicFrameChg chg="add mod">
          <ac:chgData name="Garza, Krystal" userId="eb677e58-0678-4fc9-9a8e-7d6dfd9b1f21" providerId="ADAL" clId="{FB472597-48DB-4D3E-8938-1B421AF42812}" dt="2022-08-14T23:41:42.702" v="2017" actId="1076"/>
          <ac:graphicFrameMkLst>
            <pc:docMk/>
            <pc:sldMk cId="2458424211" sldId="256"/>
            <ac:graphicFrameMk id="8" creationId="{004D2EB4-0AA6-8988-7A0A-5CDE5FA07DAF}"/>
          </ac:graphicFrameMkLst>
        </pc:graphicFrameChg>
        <pc:graphicFrameChg chg="add mod">
          <ac:chgData name="Garza, Krystal" userId="eb677e58-0678-4fc9-9a8e-7d6dfd9b1f21" providerId="ADAL" clId="{FB472597-48DB-4D3E-8938-1B421AF42812}" dt="2022-08-14T23:42:04.247" v="2021" actId="1076"/>
          <ac:graphicFrameMkLst>
            <pc:docMk/>
            <pc:sldMk cId="2458424211" sldId="256"/>
            <ac:graphicFrameMk id="10" creationId="{AFA976D8-1356-AF51-C370-C74308A68073}"/>
          </ac:graphicFrameMkLst>
        </pc:graphicFrameChg>
        <pc:graphicFrameChg chg="add mod">
          <ac:chgData name="Garza, Krystal" userId="eb677e58-0678-4fc9-9a8e-7d6dfd9b1f21" providerId="ADAL" clId="{FB472597-48DB-4D3E-8938-1B421AF42812}" dt="2022-08-14T23:42:19.773" v="2025" actId="1076"/>
          <ac:graphicFrameMkLst>
            <pc:docMk/>
            <pc:sldMk cId="2458424211" sldId="256"/>
            <ac:graphicFrameMk id="12" creationId="{F29690FC-E2F6-5B90-0E8E-39D0B12D3A64}"/>
          </ac:graphicFrameMkLst>
        </pc:graphicFrameChg>
      </pc:sldChg>
      <pc:sldChg chg="addSp delSp modSp mod ord">
        <pc:chgData name="Garza, Krystal" userId="eb677e58-0678-4fc9-9a8e-7d6dfd9b1f21" providerId="ADAL" clId="{FB472597-48DB-4D3E-8938-1B421AF42812}" dt="2022-08-14T23:57:31.527" v="2551" actId="962"/>
        <pc:sldMkLst>
          <pc:docMk/>
          <pc:sldMk cId="2115741379" sldId="257"/>
        </pc:sldMkLst>
        <pc:spChg chg="add del mod">
          <ac:chgData name="Garza, Krystal" userId="eb677e58-0678-4fc9-9a8e-7d6dfd9b1f21" providerId="ADAL" clId="{FB472597-48DB-4D3E-8938-1B421AF42812}" dt="2022-08-14T23:35:59.535" v="1711" actId="1035"/>
          <ac:spMkLst>
            <pc:docMk/>
            <pc:sldMk cId="2115741379" sldId="257"/>
            <ac:spMk id="2" creationId="{6B1737AD-4435-0540-3EB2-0B40B790C8F9}"/>
          </ac:spMkLst>
        </pc:spChg>
        <pc:spChg chg="add mod topLvl">
          <ac:chgData name="Garza, Krystal" userId="eb677e58-0678-4fc9-9a8e-7d6dfd9b1f21" providerId="ADAL" clId="{FB472597-48DB-4D3E-8938-1B421AF42812}" dt="2022-08-14T23:55:19.412" v="2360" actId="165"/>
          <ac:spMkLst>
            <pc:docMk/>
            <pc:sldMk cId="2115741379" sldId="257"/>
            <ac:spMk id="3" creationId="{2D9EDF2B-3E82-AADB-AA6B-44E2BA11FAA8}"/>
          </ac:spMkLst>
        </pc:spChg>
        <pc:spChg chg="add mod topLvl">
          <ac:chgData name="Garza, Krystal" userId="eb677e58-0678-4fc9-9a8e-7d6dfd9b1f21" providerId="ADAL" clId="{FB472597-48DB-4D3E-8938-1B421AF42812}" dt="2022-08-14T23:55:19.412" v="2360" actId="165"/>
          <ac:spMkLst>
            <pc:docMk/>
            <pc:sldMk cId="2115741379" sldId="257"/>
            <ac:spMk id="4" creationId="{89E4DFB6-01C9-205D-CAF9-6AF2F8A68E17}"/>
          </ac:spMkLst>
        </pc:spChg>
        <pc:spChg chg="add mod">
          <ac:chgData name="Garza, Krystal" userId="eb677e58-0678-4fc9-9a8e-7d6dfd9b1f21" providerId="ADAL" clId="{FB472597-48DB-4D3E-8938-1B421AF42812}" dt="2022-08-14T23:36:24.861" v="1730" actId="1036"/>
          <ac:spMkLst>
            <pc:docMk/>
            <pc:sldMk cId="2115741379" sldId="257"/>
            <ac:spMk id="5" creationId="{F8F86D22-AF8A-4173-E271-F6EC6B1A2227}"/>
          </ac:spMkLst>
        </pc:spChg>
        <pc:spChg chg="add mod">
          <ac:chgData name="Garza, Krystal" userId="eb677e58-0678-4fc9-9a8e-7d6dfd9b1f21" providerId="ADAL" clId="{FB472597-48DB-4D3E-8938-1B421AF42812}" dt="2022-08-14T23:36:19.867" v="1729" actId="1036"/>
          <ac:spMkLst>
            <pc:docMk/>
            <pc:sldMk cId="2115741379" sldId="257"/>
            <ac:spMk id="7" creationId="{418CD8EF-2D1F-02D6-2E0A-A6D3790C1525}"/>
          </ac:spMkLst>
        </pc:spChg>
        <pc:spChg chg="add mod">
          <ac:chgData name="Garza, Krystal" userId="eb677e58-0678-4fc9-9a8e-7d6dfd9b1f21" providerId="ADAL" clId="{FB472597-48DB-4D3E-8938-1B421AF42812}" dt="2022-08-14T23:34:08.343" v="1665" actId="1076"/>
          <ac:spMkLst>
            <pc:docMk/>
            <pc:sldMk cId="2115741379" sldId="257"/>
            <ac:spMk id="20" creationId="{9B01E447-DC56-6C34-7EC9-E71AB3843F05}"/>
          </ac:spMkLst>
        </pc:spChg>
        <pc:spChg chg="add mod ord">
          <ac:chgData name="Garza, Krystal" userId="eb677e58-0678-4fc9-9a8e-7d6dfd9b1f21" providerId="ADAL" clId="{FB472597-48DB-4D3E-8938-1B421AF42812}" dt="2022-08-14T23:35:38.479" v="1700" actId="1035"/>
          <ac:spMkLst>
            <pc:docMk/>
            <pc:sldMk cId="2115741379" sldId="257"/>
            <ac:spMk id="21" creationId="{77D1060B-498D-5699-38A4-622C19750F17}"/>
          </ac:spMkLst>
        </pc:spChg>
        <pc:spChg chg="add mod">
          <ac:chgData name="Garza, Krystal" userId="eb677e58-0678-4fc9-9a8e-7d6dfd9b1f21" providerId="ADAL" clId="{FB472597-48DB-4D3E-8938-1B421AF42812}" dt="2022-08-14T23:36:54.546" v="1754" actId="1035"/>
          <ac:spMkLst>
            <pc:docMk/>
            <pc:sldMk cId="2115741379" sldId="257"/>
            <ac:spMk id="22" creationId="{B8492F22-9EDB-B130-6173-ADBB1BA28B5A}"/>
          </ac:spMkLst>
        </pc:spChg>
        <pc:spChg chg="add mod">
          <ac:chgData name="Garza, Krystal" userId="eb677e58-0678-4fc9-9a8e-7d6dfd9b1f21" providerId="ADAL" clId="{FB472597-48DB-4D3E-8938-1B421AF42812}" dt="2022-08-14T23:35:38.479" v="1700" actId="1035"/>
          <ac:spMkLst>
            <pc:docMk/>
            <pc:sldMk cId="2115741379" sldId="257"/>
            <ac:spMk id="23" creationId="{B63C6D94-62AA-E2D0-FFDB-465F6F55EAB9}"/>
          </ac:spMkLst>
        </pc:spChg>
        <pc:spChg chg="add del mod">
          <ac:chgData name="Garza, Krystal" userId="eb677e58-0678-4fc9-9a8e-7d6dfd9b1f21" providerId="ADAL" clId="{FB472597-48DB-4D3E-8938-1B421AF42812}" dt="2022-08-14T23:17:16.474" v="959" actId="478"/>
          <ac:spMkLst>
            <pc:docMk/>
            <pc:sldMk cId="2115741379" sldId="257"/>
            <ac:spMk id="26" creationId="{81A3FC1A-9670-B82C-839A-4BCEF0311C1D}"/>
          </ac:spMkLst>
        </pc:spChg>
        <pc:spChg chg="add del mod">
          <ac:chgData name="Garza, Krystal" userId="eb677e58-0678-4fc9-9a8e-7d6dfd9b1f21" providerId="ADAL" clId="{FB472597-48DB-4D3E-8938-1B421AF42812}" dt="2022-08-14T23:17:47.424" v="997" actId="478"/>
          <ac:spMkLst>
            <pc:docMk/>
            <pc:sldMk cId="2115741379" sldId="257"/>
            <ac:spMk id="27" creationId="{808B831D-5554-F901-75EA-1079321BD8BF}"/>
          </ac:spMkLst>
        </pc:spChg>
        <pc:spChg chg="add mod">
          <ac:chgData name="Garza, Krystal" userId="eb677e58-0678-4fc9-9a8e-7d6dfd9b1f21" providerId="ADAL" clId="{FB472597-48DB-4D3E-8938-1B421AF42812}" dt="2022-08-14T23:38:17.342" v="1857" actId="948"/>
          <ac:spMkLst>
            <pc:docMk/>
            <pc:sldMk cId="2115741379" sldId="257"/>
            <ac:spMk id="28" creationId="{12E02463-CD5F-D1DD-B59B-A5477635CC57}"/>
          </ac:spMkLst>
        </pc:spChg>
        <pc:spChg chg="add mod">
          <ac:chgData name="Garza, Krystal" userId="eb677e58-0678-4fc9-9a8e-7d6dfd9b1f21" providerId="ADAL" clId="{FB472597-48DB-4D3E-8938-1B421AF42812}" dt="2022-08-14T23:38:30.751" v="1892" actId="1036"/>
          <ac:spMkLst>
            <pc:docMk/>
            <pc:sldMk cId="2115741379" sldId="257"/>
            <ac:spMk id="29" creationId="{C5D89CF7-D2F4-FD35-B1F2-886B2EB29851}"/>
          </ac:spMkLst>
        </pc:spChg>
        <pc:spChg chg="add mod">
          <ac:chgData name="Garza, Krystal" userId="eb677e58-0678-4fc9-9a8e-7d6dfd9b1f21" providerId="ADAL" clId="{FB472597-48DB-4D3E-8938-1B421AF42812}" dt="2022-08-14T23:38:38.559" v="1899" actId="1035"/>
          <ac:spMkLst>
            <pc:docMk/>
            <pc:sldMk cId="2115741379" sldId="257"/>
            <ac:spMk id="30" creationId="{61EB2B19-0E33-F4CC-BE78-81041C03AFB2}"/>
          </ac:spMkLst>
        </pc:spChg>
        <pc:spChg chg="add mod">
          <ac:chgData name="Garza, Krystal" userId="eb677e58-0678-4fc9-9a8e-7d6dfd9b1f21" providerId="ADAL" clId="{FB472597-48DB-4D3E-8938-1B421AF42812}" dt="2022-08-14T23:38:45.063" v="1906" actId="1035"/>
          <ac:spMkLst>
            <pc:docMk/>
            <pc:sldMk cId="2115741379" sldId="257"/>
            <ac:spMk id="31" creationId="{07A40462-8B80-0A4F-DC50-CC1A8B08D887}"/>
          </ac:spMkLst>
        </pc:spChg>
        <pc:spChg chg="add mod">
          <ac:chgData name="Garza, Krystal" userId="eb677e58-0678-4fc9-9a8e-7d6dfd9b1f21" providerId="ADAL" clId="{FB472597-48DB-4D3E-8938-1B421AF42812}" dt="2022-08-14T23:38:45.063" v="1906" actId="1035"/>
          <ac:spMkLst>
            <pc:docMk/>
            <pc:sldMk cId="2115741379" sldId="257"/>
            <ac:spMk id="1024" creationId="{B4C546F6-D423-363F-4FAF-25B9387424F1}"/>
          </ac:spMkLst>
        </pc:spChg>
        <pc:spChg chg="add mod">
          <ac:chgData name="Garza, Krystal" userId="eb677e58-0678-4fc9-9a8e-7d6dfd9b1f21" providerId="ADAL" clId="{FB472597-48DB-4D3E-8938-1B421AF42812}" dt="2022-08-14T23:37:38.052" v="1841" actId="1036"/>
          <ac:spMkLst>
            <pc:docMk/>
            <pc:sldMk cId="2115741379" sldId="257"/>
            <ac:spMk id="1027" creationId="{3F57E4A6-F203-8179-D007-29521C7B6A20}"/>
          </ac:spMkLst>
        </pc:spChg>
        <pc:grpChg chg="add del mod">
          <ac:chgData name="Garza, Krystal" userId="eb677e58-0678-4fc9-9a8e-7d6dfd9b1f21" providerId="ADAL" clId="{FB472597-48DB-4D3E-8938-1B421AF42812}" dt="2022-08-14T23:55:19.412" v="2360" actId="165"/>
          <ac:grpSpMkLst>
            <pc:docMk/>
            <pc:sldMk cId="2115741379" sldId="257"/>
            <ac:grpSpMk id="6" creationId="{E4E14C56-BE70-848B-FA35-8152C17FD98C}"/>
          </ac:grpSpMkLst>
        </pc:grpChg>
        <pc:graphicFrameChg chg="add mod modGraphic">
          <ac:chgData name="Garza, Krystal" userId="eb677e58-0678-4fc9-9a8e-7d6dfd9b1f21" providerId="ADAL" clId="{FB472597-48DB-4D3E-8938-1B421AF42812}" dt="2022-08-14T23:35:38.479" v="1700" actId="1035"/>
          <ac:graphicFrameMkLst>
            <pc:docMk/>
            <pc:sldMk cId="2115741379" sldId="257"/>
            <ac:graphicFrameMk id="24" creationId="{38395C62-94A4-41FC-B070-A87B662CD839}"/>
          </ac:graphicFrameMkLst>
        </pc:graphicFrameChg>
        <pc:graphicFrameChg chg="add mod modGraphic">
          <ac:chgData name="Garza, Krystal" userId="eb677e58-0678-4fc9-9a8e-7d6dfd9b1f21" providerId="ADAL" clId="{FB472597-48DB-4D3E-8938-1B421AF42812}" dt="2022-08-14T23:37:51.189" v="1842" actId="1035"/>
          <ac:graphicFrameMkLst>
            <pc:docMk/>
            <pc:sldMk cId="2115741379" sldId="257"/>
            <ac:graphicFrameMk id="1025" creationId="{9353EF7D-FC84-0A9D-002E-F3C8F8BE05A9}"/>
          </ac:graphicFrameMkLst>
        </pc:graphicFrameChg>
        <pc:picChg chg="add mod">
          <ac:chgData name="Garza, Krystal" userId="eb677e58-0678-4fc9-9a8e-7d6dfd9b1f21" providerId="ADAL" clId="{FB472597-48DB-4D3E-8938-1B421AF42812}" dt="2022-08-14T23:57:31.527" v="2551" actId="962"/>
          <ac:picMkLst>
            <pc:docMk/>
            <pc:sldMk cId="2115741379" sldId="257"/>
            <ac:picMk id="19" creationId="{D425DCFA-B400-9CF5-A7DC-48A130056933}"/>
          </ac:picMkLst>
        </pc:picChg>
        <pc:picChg chg="add mod">
          <ac:chgData name="Garza, Krystal" userId="eb677e58-0678-4fc9-9a8e-7d6dfd9b1f21" providerId="ADAL" clId="{FB472597-48DB-4D3E-8938-1B421AF42812}" dt="2022-08-14T23:36:11.308" v="1723" actId="1036"/>
          <ac:picMkLst>
            <pc:docMk/>
            <pc:sldMk cId="2115741379" sldId="257"/>
            <ac:picMk id="1026" creationId="{C1F090B0-41D3-7929-A82E-B116B8EB931E}"/>
          </ac:picMkLst>
        </pc:picChg>
        <pc:cxnChg chg="add mod">
          <ac:chgData name="Garza, Krystal" userId="eb677e58-0678-4fc9-9a8e-7d6dfd9b1f21" providerId="ADAL" clId="{FB472597-48DB-4D3E-8938-1B421AF42812}" dt="2022-08-14T23:56:36.457" v="2537" actId="962"/>
          <ac:cxnSpMkLst>
            <pc:docMk/>
            <pc:sldMk cId="2115741379" sldId="257"/>
            <ac:cxnSpMk id="9" creationId="{CFB05A93-22EA-C812-084F-141BBFCDBE23}"/>
          </ac:cxnSpMkLst>
        </pc:cxnChg>
        <pc:cxnChg chg="add mod">
          <ac:chgData name="Garza, Krystal" userId="eb677e58-0678-4fc9-9a8e-7d6dfd9b1f21" providerId="ADAL" clId="{FB472597-48DB-4D3E-8938-1B421AF42812}" dt="2022-08-14T23:56:44.230" v="2538" actId="962"/>
          <ac:cxnSpMkLst>
            <pc:docMk/>
            <pc:sldMk cId="2115741379" sldId="257"/>
            <ac:cxnSpMk id="10" creationId="{6DBEB1FC-7968-5BBF-A658-6250557071B0}"/>
          </ac:cxnSpMkLst>
        </pc:cxnChg>
        <pc:cxnChg chg="add mod">
          <ac:chgData name="Garza, Krystal" userId="eb677e58-0678-4fc9-9a8e-7d6dfd9b1f21" providerId="ADAL" clId="{FB472597-48DB-4D3E-8938-1B421AF42812}" dt="2022-08-14T23:56:49.525" v="2539" actId="962"/>
          <ac:cxnSpMkLst>
            <pc:docMk/>
            <pc:sldMk cId="2115741379" sldId="257"/>
            <ac:cxnSpMk id="14" creationId="{BACBBB07-6B81-97C8-794A-73D74F0EFA14}"/>
          </ac:cxnSpMkLst>
        </pc:cxnChg>
        <pc:cxnChg chg="add mod">
          <ac:chgData name="Garza, Krystal" userId="eb677e58-0678-4fc9-9a8e-7d6dfd9b1f21" providerId="ADAL" clId="{FB472597-48DB-4D3E-8938-1B421AF42812}" dt="2022-08-14T23:56:53.148" v="2540" actId="962"/>
          <ac:cxnSpMkLst>
            <pc:docMk/>
            <pc:sldMk cId="2115741379" sldId="257"/>
            <ac:cxnSpMk id="16" creationId="{708A0F3E-569B-532F-9516-9A9608D87104}"/>
          </ac:cxnSpMkLst>
        </pc:cxnChg>
        <pc:cxnChg chg="add mod">
          <ac:chgData name="Garza, Krystal" userId="eb677e58-0678-4fc9-9a8e-7d6dfd9b1f21" providerId="ADAL" clId="{FB472597-48DB-4D3E-8938-1B421AF42812}" dt="2022-08-14T23:56:57.176" v="2541" actId="962"/>
          <ac:cxnSpMkLst>
            <pc:docMk/>
            <pc:sldMk cId="2115741379" sldId="257"/>
            <ac:cxnSpMk id="18" creationId="{3E0B55FA-4C6D-070C-9D35-40456831CEDB}"/>
          </ac:cxnSpMkLst>
        </pc:cxnChg>
      </pc:sldChg>
    </pc:docChg>
  </pc:docChgLst>
  <pc:docChgLst>
    <pc:chgData name="Bullock, Jennifer" userId="S::jennifer.bullock@tea.texas.gov::89acbf67-8591-41d1-9399-37b14ab74699" providerId="AD" clId="Web-{0D655399-21D3-91C8-8713-677A43DBFFBF}"/>
    <pc:docChg chg="modSld">
      <pc:chgData name="Bullock, Jennifer" userId="S::jennifer.bullock@tea.texas.gov::89acbf67-8591-41d1-9399-37b14ab74699" providerId="AD" clId="Web-{0D655399-21D3-91C8-8713-677A43DBFFBF}" dt="2022-09-14T01:39:11.851" v="1"/>
      <pc:docMkLst>
        <pc:docMk/>
      </pc:docMkLst>
      <pc:sldChg chg="modSp">
        <pc:chgData name="Bullock, Jennifer" userId="S::jennifer.bullock@tea.texas.gov::89acbf67-8591-41d1-9399-37b14ab74699" providerId="AD" clId="Web-{0D655399-21D3-91C8-8713-677A43DBFFBF}" dt="2022-09-14T01:39:11.851" v="1"/>
        <pc:sldMkLst>
          <pc:docMk/>
          <pc:sldMk cId="2115741379" sldId="257"/>
        </pc:sldMkLst>
        <pc:graphicFrameChg chg="mod modGraphic">
          <ac:chgData name="Bullock, Jennifer" userId="S::jennifer.bullock@tea.texas.gov::89acbf67-8591-41d1-9399-37b14ab74699" providerId="AD" clId="Web-{0D655399-21D3-91C8-8713-677A43DBFFBF}" dt="2022-09-14T01:39:11.851" v="1"/>
          <ac:graphicFrameMkLst>
            <pc:docMk/>
            <pc:sldMk cId="2115741379" sldId="257"/>
            <ac:graphicFrameMk id="24" creationId="{38395C62-94A4-41FC-B070-A87B662CD839}"/>
          </ac:graphicFrameMkLst>
        </pc:graphicFrameChg>
      </pc:sldChg>
    </pc:docChg>
  </pc:docChgLst>
  <pc:docChgLst>
    <pc:chgData name="bobbye.hylton" userId="S::bobbye.hylton_gmail.com#ext#@texasedu.onmicrosoft.com::6b1d7fed-7a84-4b48-a695-7c6cbdd1499b" providerId="AD" clId="Web-{2710D2DC-204C-4A23-928B-04648230A023}"/>
    <pc:docChg chg="modSld">
      <pc:chgData name="bobbye.hylton" userId="S::bobbye.hylton_gmail.com#ext#@texasedu.onmicrosoft.com::6b1d7fed-7a84-4b48-a695-7c6cbdd1499b" providerId="AD" clId="Web-{2710D2DC-204C-4A23-928B-04648230A023}" dt="2022-08-20T20:37:27.936" v="220"/>
      <pc:docMkLst>
        <pc:docMk/>
      </pc:docMkLst>
      <pc:sldChg chg="modSp">
        <pc:chgData name="bobbye.hylton" userId="S::bobbye.hylton_gmail.com#ext#@texasedu.onmicrosoft.com::6b1d7fed-7a84-4b48-a695-7c6cbdd1499b" providerId="AD" clId="Web-{2710D2DC-204C-4A23-928B-04648230A023}" dt="2022-08-20T20:37:27.936" v="220"/>
        <pc:sldMkLst>
          <pc:docMk/>
          <pc:sldMk cId="2458424211" sldId="256"/>
        </pc:sldMkLst>
        <pc:graphicFrameChg chg="mod modGraphic">
          <ac:chgData name="bobbye.hylton" userId="S::bobbye.hylton_gmail.com#ext#@texasedu.onmicrosoft.com::6b1d7fed-7a84-4b48-a695-7c6cbdd1499b" providerId="AD" clId="Web-{2710D2DC-204C-4A23-928B-04648230A023}" dt="2022-08-20T20:35:11.229" v="203"/>
          <ac:graphicFrameMkLst>
            <pc:docMk/>
            <pc:sldMk cId="2458424211" sldId="256"/>
            <ac:graphicFrameMk id="3" creationId="{056CCD33-F41C-3271-0BF6-E24B4BE9EB18}"/>
          </ac:graphicFrameMkLst>
        </pc:graphicFrameChg>
        <pc:graphicFrameChg chg="mod modGraphic">
          <ac:chgData name="bobbye.hylton" userId="S::bobbye.hylton_gmail.com#ext#@texasedu.onmicrosoft.com::6b1d7fed-7a84-4b48-a695-7c6cbdd1499b" providerId="AD" clId="Web-{2710D2DC-204C-4A23-928B-04648230A023}" dt="2022-08-20T20:37:27.936" v="220"/>
          <ac:graphicFrameMkLst>
            <pc:docMk/>
            <pc:sldMk cId="2458424211" sldId="256"/>
            <ac:graphicFrameMk id="8" creationId="{004D2EB4-0AA6-8988-7A0A-5CDE5FA07DAF}"/>
          </ac:graphicFrameMkLst>
        </pc:graphicFrameChg>
      </pc:sldChg>
      <pc:sldChg chg="delSp modSp">
        <pc:chgData name="bobbye.hylton" userId="S::bobbye.hylton_gmail.com#ext#@texasedu.onmicrosoft.com::6b1d7fed-7a84-4b48-a695-7c6cbdd1499b" providerId="AD" clId="Web-{2710D2DC-204C-4A23-928B-04648230A023}" dt="2022-08-20T20:33:02.381" v="192" actId="1076"/>
        <pc:sldMkLst>
          <pc:docMk/>
          <pc:sldMk cId="2115741379" sldId="257"/>
        </pc:sldMkLst>
        <pc:spChg chg="mod">
          <ac:chgData name="bobbye.hylton" userId="S::bobbye.hylton_gmail.com#ext#@texasedu.onmicrosoft.com::6b1d7fed-7a84-4b48-a695-7c6cbdd1499b" providerId="AD" clId="Web-{2710D2DC-204C-4A23-928B-04648230A023}" dt="2022-08-20T20:07:27.751" v="21" actId="20577"/>
          <ac:spMkLst>
            <pc:docMk/>
            <pc:sldMk cId="2115741379" sldId="257"/>
            <ac:spMk id="21" creationId="{77D1060B-498D-5699-38A4-622C19750F17}"/>
          </ac:spMkLst>
        </pc:spChg>
        <pc:spChg chg="mod">
          <ac:chgData name="bobbye.hylton" userId="S::bobbye.hylton_gmail.com#ext#@texasedu.onmicrosoft.com::6b1d7fed-7a84-4b48-a695-7c6cbdd1499b" providerId="AD" clId="Web-{2710D2DC-204C-4A23-928B-04648230A023}" dt="2022-08-20T20:12:26.447" v="56" actId="20577"/>
          <ac:spMkLst>
            <pc:docMk/>
            <pc:sldMk cId="2115741379" sldId="257"/>
            <ac:spMk id="22" creationId="{B8492F22-9EDB-B130-6173-ADBB1BA28B5A}"/>
          </ac:spMkLst>
        </pc:spChg>
        <pc:spChg chg="mod">
          <ac:chgData name="bobbye.hylton" userId="S::bobbye.hylton_gmail.com#ext#@texasedu.onmicrosoft.com::6b1d7fed-7a84-4b48-a695-7c6cbdd1499b" providerId="AD" clId="Web-{2710D2DC-204C-4A23-928B-04648230A023}" dt="2022-08-20T20:32:28.459" v="187" actId="14100"/>
          <ac:spMkLst>
            <pc:docMk/>
            <pc:sldMk cId="2115741379" sldId="257"/>
            <ac:spMk id="28" creationId="{12E02463-CD5F-D1DD-B59B-A5477635CC57}"/>
          </ac:spMkLst>
        </pc:spChg>
        <pc:spChg chg="mod">
          <ac:chgData name="bobbye.hylton" userId="S::bobbye.hylton_gmail.com#ext#@texasedu.onmicrosoft.com::6b1d7fed-7a84-4b48-a695-7c6cbdd1499b" providerId="AD" clId="Web-{2710D2DC-204C-4A23-928B-04648230A023}" dt="2022-08-20T20:33:02.381" v="192" actId="1076"/>
          <ac:spMkLst>
            <pc:docMk/>
            <pc:sldMk cId="2115741379" sldId="257"/>
            <ac:spMk id="29" creationId="{C5D89CF7-D2F4-FD35-B1F2-886B2EB29851}"/>
          </ac:spMkLst>
        </pc:spChg>
        <pc:spChg chg="del">
          <ac:chgData name="bobbye.hylton" userId="S::bobbye.hylton_gmail.com#ext#@texasedu.onmicrosoft.com::6b1d7fed-7a84-4b48-a695-7c6cbdd1499b" providerId="AD" clId="Web-{2710D2DC-204C-4A23-928B-04648230A023}" dt="2022-08-20T20:26:56.856" v="141"/>
          <ac:spMkLst>
            <pc:docMk/>
            <pc:sldMk cId="2115741379" sldId="257"/>
            <ac:spMk id="31" creationId="{07A40462-8B80-0A4F-DC50-CC1A8B08D887}"/>
          </ac:spMkLst>
        </pc:spChg>
        <pc:spChg chg="mod">
          <ac:chgData name="bobbye.hylton" userId="S::bobbye.hylton_gmail.com#ext#@texasedu.onmicrosoft.com::6b1d7fed-7a84-4b48-a695-7c6cbdd1499b" providerId="AD" clId="Web-{2710D2DC-204C-4A23-928B-04648230A023}" dt="2022-08-20T20:26:21.073" v="136" actId="1076"/>
          <ac:spMkLst>
            <pc:docMk/>
            <pc:sldMk cId="2115741379" sldId="257"/>
            <ac:spMk id="1027" creationId="{3F57E4A6-F203-8179-D007-29521C7B6A20}"/>
          </ac:spMkLst>
        </pc:spChg>
        <pc:graphicFrameChg chg="mod modGraphic">
          <ac:chgData name="bobbye.hylton" userId="S::bobbye.hylton_gmail.com#ext#@texasedu.onmicrosoft.com::6b1d7fed-7a84-4b48-a695-7c6cbdd1499b" providerId="AD" clId="Web-{2710D2DC-204C-4A23-928B-04648230A023}" dt="2022-08-20T20:13:40.761" v="84"/>
          <ac:graphicFrameMkLst>
            <pc:docMk/>
            <pc:sldMk cId="2115741379" sldId="257"/>
            <ac:graphicFrameMk id="24" creationId="{38395C62-94A4-41FC-B070-A87B662CD839}"/>
          </ac:graphicFrameMkLst>
        </pc:graphicFrameChg>
        <pc:graphicFrameChg chg="mod modGraphic">
          <ac:chgData name="bobbye.hylton" userId="S::bobbye.hylton_gmail.com#ext#@texasedu.onmicrosoft.com::6b1d7fed-7a84-4b48-a695-7c6cbdd1499b" providerId="AD" clId="Web-{2710D2DC-204C-4A23-928B-04648230A023}" dt="2022-08-20T20:26:02.745" v="135" actId="1076"/>
          <ac:graphicFrameMkLst>
            <pc:docMk/>
            <pc:sldMk cId="2115741379" sldId="257"/>
            <ac:graphicFrameMk id="1025" creationId="{9353EF7D-FC84-0A9D-002E-F3C8F8BE05A9}"/>
          </ac:graphicFrameMkLst>
        </pc:graphicFrameChg>
        <pc:picChg chg="mod">
          <ac:chgData name="bobbye.hylton" userId="S::bobbye.hylton_gmail.com#ext#@texasedu.onmicrosoft.com::6b1d7fed-7a84-4b48-a695-7c6cbdd1499b" providerId="AD" clId="Web-{2710D2DC-204C-4A23-928B-04648230A023}" dt="2022-08-20T20:26:51.668" v="140" actId="1076"/>
          <ac:picMkLst>
            <pc:docMk/>
            <pc:sldMk cId="2115741379" sldId="257"/>
            <ac:picMk id="6" creationId="{1A8F2295-509D-35E6-1C27-591502697CDC}"/>
          </ac:picMkLst>
        </pc:picChg>
        <pc:picChg chg="mod">
          <ac:chgData name="bobbye.hylton" userId="S::bobbye.hylton_gmail.com#ext#@texasedu.onmicrosoft.com::6b1d7fed-7a84-4b48-a695-7c6cbdd1499b" providerId="AD" clId="Web-{2710D2DC-204C-4A23-928B-04648230A023}" dt="2022-08-20T20:26:45.980" v="139" actId="1076"/>
          <ac:picMkLst>
            <pc:docMk/>
            <pc:sldMk cId="2115741379" sldId="257"/>
            <ac:picMk id="8" creationId="{184B1992-48EF-53EA-D85C-F16A470D22AD}"/>
          </ac:picMkLst>
        </pc:picChg>
        <pc:cxnChg chg="mod">
          <ac:chgData name="bobbye.hylton" userId="S::bobbye.hylton_gmail.com#ext#@texasedu.onmicrosoft.com::6b1d7fed-7a84-4b48-a695-7c6cbdd1499b" providerId="AD" clId="Web-{2710D2DC-204C-4A23-928B-04648230A023}" dt="2022-08-20T20:26:36.183" v="138" actId="14100"/>
          <ac:cxnSpMkLst>
            <pc:docMk/>
            <pc:sldMk cId="2115741379" sldId="257"/>
            <ac:cxnSpMk id="9" creationId="{CFB05A93-22EA-C812-084F-141BBFCDBE23}"/>
          </ac:cxnSpMkLst>
        </pc:cxnChg>
        <pc:cxnChg chg="mod">
          <ac:chgData name="bobbye.hylton" userId="S::bobbye.hylton_gmail.com#ext#@texasedu.onmicrosoft.com::6b1d7fed-7a84-4b48-a695-7c6cbdd1499b" providerId="AD" clId="Web-{2710D2DC-204C-4A23-928B-04648230A023}" dt="2022-08-20T20:26:29.120" v="137" actId="1076"/>
          <ac:cxnSpMkLst>
            <pc:docMk/>
            <pc:sldMk cId="2115741379" sldId="257"/>
            <ac:cxnSpMk id="10" creationId="{6DBEB1FC-7968-5BBF-A658-6250557071B0}"/>
          </ac:cxnSpMkLst>
        </pc:cxnChg>
        <pc:cxnChg chg="mod">
          <ac:chgData name="bobbye.hylton" userId="S::bobbye.hylton_gmail.com#ext#@texasedu.onmicrosoft.com::6b1d7fed-7a84-4b48-a695-7c6cbdd1499b" providerId="AD" clId="Web-{2710D2DC-204C-4A23-928B-04648230A023}" dt="2022-08-20T20:07:48.267" v="23" actId="1076"/>
          <ac:cxnSpMkLst>
            <pc:docMk/>
            <pc:sldMk cId="2115741379" sldId="257"/>
            <ac:cxnSpMk id="14" creationId="{BACBBB07-6B81-97C8-794A-73D74F0EFA14}"/>
          </ac:cxnSpMkLst>
        </pc:cxnChg>
        <pc:cxnChg chg="mod">
          <ac:chgData name="bobbye.hylton" userId="S::bobbye.hylton_gmail.com#ext#@texasedu.onmicrosoft.com::6b1d7fed-7a84-4b48-a695-7c6cbdd1499b" providerId="AD" clId="Web-{2710D2DC-204C-4A23-928B-04648230A023}" dt="2022-08-20T20:20:53.720" v="98" actId="1076"/>
          <ac:cxnSpMkLst>
            <pc:docMk/>
            <pc:sldMk cId="2115741379" sldId="257"/>
            <ac:cxnSpMk id="16" creationId="{708A0F3E-569B-532F-9516-9A9608D87104}"/>
          </ac:cxnSpMkLst>
        </pc:cxnChg>
        <pc:cxnChg chg="mod">
          <ac:chgData name="bobbye.hylton" userId="S::bobbye.hylton_gmail.com#ext#@texasedu.onmicrosoft.com::6b1d7fed-7a84-4b48-a695-7c6cbdd1499b" providerId="AD" clId="Web-{2710D2DC-204C-4A23-928B-04648230A023}" dt="2022-08-20T20:32:53.834" v="191" actId="1076"/>
          <ac:cxnSpMkLst>
            <pc:docMk/>
            <pc:sldMk cId="2115741379" sldId="257"/>
            <ac:cxnSpMk id="18" creationId="{3E0B55FA-4C6D-070C-9D35-40456831CEDB}"/>
          </ac:cxnSpMkLst>
        </pc:cxnChg>
      </pc:sldChg>
    </pc:docChg>
  </pc:docChgLst>
  <pc:docChgLst>
    <pc:chgData name="Garza, Krystal" userId="S::krystal.garza@tea.texas.gov::eb677e58-0678-4fc9-9a8e-7d6dfd9b1f21" providerId="AD" clId="Web-{00E45A12-7DC6-4B34-89F9-667997E09CC5}"/>
    <pc:docChg chg="modSld">
      <pc:chgData name="Garza, Krystal" userId="S::krystal.garza@tea.texas.gov::eb677e58-0678-4fc9-9a8e-7d6dfd9b1f21" providerId="AD" clId="Web-{00E45A12-7DC6-4B34-89F9-667997E09CC5}" dt="2022-08-16T13:25:27.399" v="60" actId="20577"/>
      <pc:docMkLst>
        <pc:docMk/>
      </pc:docMkLst>
      <pc:sldChg chg="modSp">
        <pc:chgData name="Garza, Krystal" userId="S::krystal.garza@tea.texas.gov::eb677e58-0678-4fc9-9a8e-7d6dfd9b1f21" providerId="AD" clId="Web-{00E45A12-7DC6-4B34-89F9-667997E09CC5}" dt="2022-08-16T13:25:27.399" v="60" actId="20577"/>
        <pc:sldMkLst>
          <pc:docMk/>
          <pc:sldMk cId="2458424211" sldId="256"/>
        </pc:sldMkLst>
        <pc:spChg chg="mod">
          <ac:chgData name="Garza, Krystal" userId="S::krystal.garza@tea.texas.gov::eb677e58-0678-4fc9-9a8e-7d6dfd9b1f21" providerId="AD" clId="Web-{00E45A12-7DC6-4B34-89F9-667997E09CC5}" dt="2022-08-16T13:23:09.723" v="6"/>
          <ac:spMkLst>
            <pc:docMk/>
            <pc:sldMk cId="2458424211" sldId="256"/>
            <ac:spMk id="5" creationId="{2DD45E37-0456-9A71-5910-812F50926441}"/>
          </ac:spMkLst>
        </pc:spChg>
        <pc:spChg chg="mod">
          <ac:chgData name="Garza, Krystal" userId="S::krystal.garza@tea.texas.gov::eb677e58-0678-4fc9-9a8e-7d6dfd9b1f21" providerId="AD" clId="Web-{00E45A12-7DC6-4B34-89F9-667997E09CC5}" dt="2022-08-16T13:25:27.399" v="60" actId="20577"/>
          <ac:spMkLst>
            <pc:docMk/>
            <pc:sldMk cId="2458424211" sldId="256"/>
            <ac:spMk id="13" creationId="{4F922674-3389-6DFF-D287-D7EAB12CD46D}"/>
          </ac:spMkLst>
        </pc:spChg>
        <pc:graphicFrameChg chg="modGraphic">
          <ac:chgData name="Garza, Krystal" userId="S::krystal.garza@tea.texas.gov::eb677e58-0678-4fc9-9a8e-7d6dfd9b1f21" providerId="AD" clId="Web-{00E45A12-7DC6-4B34-89F9-667997E09CC5}" dt="2022-08-16T13:23:13.082" v="7"/>
          <ac:graphicFrameMkLst>
            <pc:docMk/>
            <pc:sldMk cId="2458424211" sldId="256"/>
            <ac:graphicFrameMk id="3" creationId="{056CCD33-F41C-3271-0BF6-E24B4BE9EB18}"/>
          </ac:graphicFrameMkLst>
        </pc:graphicFrameChg>
        <pc:graphicFrameChg chg="modGraphic">
          <ac:chgData name="Garza, Krystal" userId="S::krystal.garza@tea.texas.gov::eb677e58-0678-4fc9-9a8e-7d6dfd9b1f21" providerId="AD" clId="Web-{00E45A12-7DC6-4B34-89F9-667997E09CC5}" dt="2022-08-16T13:23:25.598" v="9"/>
          <ac:graphicFrameMkLst>
            <pc:docMk/>
            <pc:sldMk cId="2458424211" sldId="256"/>
            <ac:graphicFrameMk id="6" creationId="{DAF8A1F2-E113-5548-F2CF-E225B5DDB971}"/>
          </ac:graphicFrameMkLst>
        </pc:graphicFrameChg>
        <pc:graphicFrameChg chg="modGraphic">
          <ac:chgData name="Garza, Krystal" userId="S::krystal.garza@tea.texas.gov::eb677e58-0678-4fc9-9a8e-7d6dfd9b1f21" providerId="AD" clId="Web-{00E45A12-7DC6-4B34-89F9-667997E09CC5}" dt="2022-08-16T13:23:18.145" v="8"/>
          <ac:graphicFrameMkLst>
            <pc:docMk/>
            <pc:sldMk cId="2458424211" sldId="256"/>
            <ac:graphicFrameMk id="8" creationId="{004D2EB4-0AA6-8988-7A0A-5CDE5FA07DAF}"/>
          </ac:graphicFrameMkLst>
        </pc:graphicFrameChg>
        <pc:graphicFrameChg chg="modGraphic">
          <ac:chgData name="Garza, Krystal" userId="S::krystal.garza@tea.texas.gov::eb677e58-0678-4fc9-9a8e-7d6dfd9b1f21" providerId="AD" clId="Web-{00E45A12-7DC6-4B34-89F9-667997E09CC5}" dt="2022-08-16T13:23:31.411" v="10"/>
          <ac:graphicFrameMkLst>
            <pc:docMk/>
            <pc:sldMk cId="2458424211" sldId="256"/>
            <ac:graphicFrameMk id="15" creationId="{97395A7A-D529-5527-E1AB-724004545FC8}"/>
          </ac:graphicFrameMkLst>
        </pc:graphicFrameChg>
      </pc:sldChg>
      <pc:sldChg chg="addSp delSp modSp">
        <pc:chgData name="Garza, Krystal" userId="S::krystal.garza@tea.texas.gov::eb677e58-0678-4fc9-9a8e-7d6dfd9b1f21" providerId="AD" clId="Web-{00E45A12-7DC6-4B34-89F9-667997E09CC5}" dt="2022-08-16T13:24:59.180" v="37" actId="1076"/>
        <pc:sldMkLst>
          <pc:docMk/>
          <pc:sldMk cId="2115741379" sldId="257"/>
        </pc:sldMkLst>
        <pc:spChg chg="mod">
          <ac:chgData name="Garza, Krystal" userId="S::krystal.garza@tea.texas.gov::eb677e58-0678-4fc9-9a8e-7d6dfd9b1f21" providerId="AD" clId="Web-{00E45A12-7DC6-4B34-89F9-667997E09CC5}" dt="2022-08-16T13:24:16.959" v="27" actId="20577"/>
          <ac:spMkLst>
            <pc:docMk/>
            <pc:sldMk cId="2115741379" sldId="257"/>
            <ac:spMk id="2" creationId="{6B1737AD-4435-0540-3EB2-0B40B790C8F9}"/>
          </ac:spMkLst>
        </pc:spChg>
        <pc:spChg chg="mod">
          <ac:chgData name="Garza, Krystal" userId="S::krystal.garza@tea.texas.gov::eb677e58-0678-4fc9-9a8e-7d6dfd9b1f21" providerId="AD" clId="Web-{00E45A12-7DC6-4B34-89F9-667997E09CC5}" dt="2022-08-16T13:22:16.049" v="1"/>
          <ac:spMkLst>
            <pc:docMk/>
            <pc:sldMk cId="2115741379" sldId="257"/>
            <ac:spMk id="4" creationId="{1206FB2D-DE24-0B20-089B-E718E5032C5E}"/>
          </ac:spMkLst>
        </pc:spChg>
        <pc:graphicFrameChg chg="modGraphic">
          <ac:chgData name="Garza, Krystal" userId="S::krystal.garza@tea.texas.gov::eb677e58-0678-4fc9-9a8e-7d6dfd9b1f21" providerId="AD" clId="Web-{00E45A12-7DC6-4B34-89F9-667997E09CC5}" dt="2022-08-16T13:22:22.580" v="2"/>
          <ac:graphicFrameMkLst>
            <pc:docMk/>
            <pc:sldMk cId="2115741379" sldId="257"/>
            <ac:graphicFrameMk id="24" creationId="{38395C62-94A4-41FC-B070-A87B662CD839}"/>
          </ac:graphicFrameMkLst>
        </pc:graphicFrameChg>
        <pc:graphicFrameChg chg="modGraphic">
          <ac:chgData name="Garza, Krystal" userId="S::krystal.garza@tea.texas.gov::eb677e58-0678-4fc9-9a8e-7d6dfd9b1f21" providerId="AD" clId="Web-{00E45A12-7DC6-4B34-89F9-667997E09CC5}" dt="2022-08-16T13:22:59.144" v="5"/>
          <ac:graphicFrameMkLst>
            <pc:docMk/>
            <pc:sldMk cId="2115741379" sldId="257"/>
            <ac:graphicFrameMk id="1025" creationId="{9353EF7D-FC84-0A9D-002E-F3C8F8BE05A9}"/>
          </ac:graphicFrameMkLst>
        </pc:graphicFrameChg>
        <pc:picChg chg="add mod ord">
          <ac:chgData name="Garza, Krystal" userId="S::krystal.garza@tea.texas.gov::eb677e58-0678-4fc9-9a8e-7d6dfd9b1f21" providerId="AD" clId="Web-{00E45A12-7DC6-4B34-89F9-667997E09CC5}" dt="2022-08-16T13:24:59.180" v="37" actId="1076"/>
          <ac:picMkLst>
            <pc:docMk/>
            <pc:sldMk cId="2115741379" sldId="257"/>
            <ac:picMk id="3" creationId="{F591AD1E-9F46-D5D0-D9AE-E37FF83CC8DA}"/>
          </ac:picMkLst>
        </pc:picChg>
        <pc:picChg chg="del">
          <ac:chgData name="Garza, Krystal" userId="S::krystal.garza@tea.texas.gov::eb677e58-0678-4fc9-9a8e-7d6dfd9b1f21" providerId="AD" clId="Web-{00E45A12-7DC6-4B34-89F9-667997E09CC5}" dt="2022-08-16T13:24:51.242" v="35"/>
          <ac:picMkLst>
            <pc:docMk/>
            <pc:sldMk cId="2115741379" sldId="257"/>
            <ac:picMk id="1026" creationId="{C1F090B0-41D3-7929-A82E-B116B8EB931E}"/>
          </ac:picMkLst>
        </pc:picChg>
      </pc:sldChg>
    </pc:docChg>
  </pc:docChgLst>
  <pc:docChgLst>
    <pc:chgData name="Bullock, Jennifer" userId="S::jennifer.bullock@tea.texas.gov::89acbf67-8591-41d1-9399-37b14ab74699" providerId="AD" clId="Web-{A31D5C01-3098-85FF-0D0F-9A5A760D4E05}"/>
    <pc:docChg chg="modSld">
      <pc:chgData name="Bullock, Jennifer" userId="S::jennifer.bullock@tea.texas.gov::89acbf67-8591-41d1-9399-37b14ab74699" providerId="AD" clId="Web-{A31D5C01-3098-85FF-0D0F-9A5A760D4E05}" dt="2022-09-09T16:49:42.876" v="209"/>
      <pc:docMkLst>
        <pc:docMk/>
      </pc:docMkLst>
      <pc:sldChg chg="modSp">
        <pc:chgData name="Bullock, Jennifer" userId="S::jennifer.bullock@tea.texas.gov::89acbf67-8591-41d1-9399-37b14ab74699" providerId="AD" clId="Web-{A31D5C01-3098-85FF-0D0F-9A5A760D4E05}" dt="2022-09-09T16:49:42.876" v="209"/>
        <pc:sldMkLst>
          <pc:docMk/>
          <pc:sldMk cId="2458424211" sldId="256"/>
        </pc:sldMkLst>
        <pc:spChg chg="mod">
          <ac:chgData name="Bullock, Jennifer" userId="S::jennifer.bullock@tea.texas.gov::89acbf67-8591-41d1-9399-37b14ab74699" providerId="AD" clId="Web-{A31D5C01-3098-85FF-0D0F-9A5A760D4E05}" dt="2022-09-09T16:47:53.137" v="182" actId="1076"/>
          <ac:spMkLst>
            <pc:docMk/>
            <pc:sldMk cId="2458424211" sldId="256"/>
            <ac:spMk id="2" creationId="{B491E0FF-F45D-F067-DE3B-61EF6206B4F6}"/>
          </ac:spMkLst>
        </pc:spChg>
        <pc:spChg chg="mod">
          <ac:chgData name="Bullock, Jennifer" userId="S::jennifer.bullock@tea.texas.gov::89acbf67-8591-41d1-9399-37b14ab74699" providerId="AD" clId="Web-{A31D5C01-3098-85FF-0D0F-9A5A760D4E05}" dt="2022-09-09T16:48:29.044" v="194" actId="20577"/>
          <ac:spMkLst>
            <pc:docMk/>
            <pc:sldMk cId="2458424211" sldId="256"/>
            <ac:spMk id="7" creationId="{F976505E-EAA1-6B2A-601E-BA94742AC963}"/>
          </ac:spMkLst>
        </pc:spChg>
        <pc:spChg chg="mod">
          <ac:chgData name="Bullock, Jennifer" userId="S::jennifer.bullock@tea.texas.gov::89acbf67-8591-41d1-9399-37b14ab74699" providerId="AD" clId="Web-{A31D5C01-3098-85FF-0D0F-9A5A760D4E05}" dt="2022-09-09T16:48:34.967" v="195" actId="20577"/>
          <ac:spMkLst>
            <pc:docMk/>
            <pc:sldMk cId="2458424211" sldId="256"/>
            <ac:spMk id="9" creationId="{DED2BD24-5607-B42A-2702-BCF4941DC38C}"/>
          </ac:spMkLst>
        </pc:spChg>
        <pc:spChg chg="mod">
          <ac:chgData name="Bullock, Jennifer" userId="S::jennifer.bullock@tea.texas.gov::89acbf67-8591-41d1-9399-37b14ab74699" providerId="AD" clId="Web-{A31D5C01-3098-85FF-0D0F-9A5A760D4E05}" dt="2022-09-09T16:48:50.170" v="200" actId="1076"/>
          <ac:spMkLst>
            <pc:docMk/>
            <pc:sldMk cId="2458424211" sldId="256"/>
            <ac:spMk id="11" creationId="{C0205F7C-5D08-5D8F-9AB1-CED1EC24DE25}"/>
          </ac:spMkLst>
        </pc:spChg>
        <pc:graphicFrameChg chg="mod modGraphic">
          <ac:chgData name="Bullock, Jennifer" userId="S::jennifer.bullock@tea.texas.gov::89acbf67-8591-41d1-9399-37b14ab74699" providerId="AD" clId="Web-{A31D5C01-3098-85FF-0D0F-9A5A760D4E05}" dt="2022-09-09T16:49:31.328" v="206"/>
          <ac:graphicFrameMkLst>
            <pc:docMk/>
            <pc:sldMk cId="2458424211" sldId="256"/>
            <ac:graphicFrameMk id="3" creationId="{056CCD33-F41C-3271-0BF6-E24B4BE9EB18}"/>
          </ac:graphicFrameMkLst>
        </pc:graphicFrameChg>
        <pc:graphicFrameChg chg="mod modGraphic">
          <ac:chgData name="Bullock, Jennifer" userId="S::jennifer.bullock@tea.texas.gov::89acbf67-8591-41d1-9399-37b14ab74699" providerId="AD" clId="Web-{A31D5C01-3098-85FF-0D0F-9A5A760D4E05}" dt="2022-09-09T16:49:39.125" v="208"/>
          <ac:graphicFrameMkLst>
            <pc:docMk/>
            <pc:sldMk cId="2458424211" sldId="256"/>
            <ac:graphicFrameMk id="6" creationId="{DAF8A1F2-E113-5548-F2CF-E225B5DDB971}"/>
          </ac:graphicFrameMkLst>
        </pc:graphicFrameChg>
        <pc:graphicFrameChg chg="mod modGraphic">
          <ac:chgData name="Bullock, Jennifer" userId="S::jennifer.bullock@tea.texas.gov::89acbf67-8591-41d1-9399-37b14ab74699" providerId="AD" clId="Web-{A31D5C01-3098-85FF-0D0F-9A5A760D4E05}" dt="2022-09-09T16:49:35.594" v="207"/>
          <ac:graphicFrameMkLst>
            <pc:docMk/>
            <pc:sldMk cId="2458424211" sldId="256"/>
            <ac:graphicFrameMk id="8" creationId="{004D2EB4-0AA6-8988-7A0A-5CDE5FA07DAF}"/>
          </ac:graphicFrameMkLst>
        </pc:graphicFrameChg>
        <pc:graphicFrameChg chg="mod modGraphic">
          <ac:chgData name="Bullock, Jennifer" userId="S::jennifer.bullock@tea.texas.gov::89acbf67-8591-41d1-9399-37b14ab74699" providerId="AD" clId="Web-{A31D5C01-3098-85FF-0D0F-9A5A760D4E05}" dt="2022-09-09T16:49:42.876" v="209"/>
          <ac:graphicFrameMkLst>
            <pc:docMk/>
            <pc:sldMk cId="2458424211" sldId="256"/>
            <ac:graphicFrameMk id="15" creationId="{97395A7A-D529-5527-E1AB-724004545FC8}"/>
          </ac:graphicFrameMkLst>
        </pc:graphicFrameChg>
      </pc:sldChg>
      <pc:sldChg chg="modSp">
        <pc:chgData name="Bullock, Jennifer" userId="S::jennifer.bullock@tea.texas.gov::89acbf67-8591-41d1-9399-37b14ab74699" providerId="AD" clId="Web-{A31D5C01-3098-85FF-0D0F-9A5A760D4E05}" dt="2022-09-09T16:44:05.706" v="47" actId="20577"/>
        <pc:sldMkLst>
          <pc:docMk/>
          <pc:sldMk cId="2115741379" sldId="257"/>
        </pc:sldMkLst>
        <pc:spChg chg="mod">
          <ac:chgData name="Bullock, Jennifer" userId="S::jennifer.bullock@tea.texas.gov::89acbf67-8591-41d1-9399-37b14ab74699" providerId="AD" clId="Web-{A31D5C01-3098-85FF-0D0F-9A5A760D4E05}" dt="2022-09-09T16:44:05.706" v="47" actId="20577"/>
          <ac:spMkLst>
            <pc:docMk/>
            <pc:sldMk cId="2115741379" sldId="257"/>
            <ac:spMk id="20" creationId="{9B01E447-DC56-6C34-7EC9-E71AB3843F05}"/>
          </ac:spMkLst>
        </pc:spChg>
        <pc:spChg chg="mod">
          <ac:chgData name="Bullock, Jennifer" userId="S::jennifer.bullock@tea.texas.gov::89acbf67-8591-41d1-9399-37b14ab74699" providerId="AD" clId="Web-{A31D5C01-3098-85FF-0D0F-9A5A760D4E05}" dt="2022-09-09T16:42:59.547" v="40" actId="20577"/>
          <ac:spMkLst>
            <pc:docMk/>
            <pc:sldMk cId="2115741379" sldId="257"/>
            <ac:spMk id="28" creationId="{12E02463-CD5F-D1DD-B59B-A5477635CC57}"/>
          </ac:spMkLst>
        </pc:spChg>
        <pc:spChg chg="mod">
          <ac:chgData name="Bullock, Jennifer" userId="S::jennifer.bullock@tea.texas.gov::89acbf67-8591-41d1-9399-37b14ab74699" providerId="AD" clId="Web-{A31D5C01-3098-85FF-0D0F-9A5A760D4E05}" dt="2022-09-09T16:43:07.516" v="42" actId="1076"/>
          <ac:spMkLst>
            <pc:docMk/>
            <pc:sldMk cId="2115741379" sldId="257"/>
            <ac:spMk id="29" creationId="{C5D89CF7-D2F4-FD35-B1F2-886B2EB29851}"/>
          </ac:spMkLst>
        </pc:spChg>
        <pc:picChg chg="mod">
          <ac:chgData name="Bullock, Jennifer" userId="S::jennifer.bullock@tea.texas.gov::89acbf67-8591-41d1-9399-37b14ab74699" providerId="AD" clId="Web-{A31D5C01-3098-85FF-0D0F-9A5A760D4E05}" dt="2022-09-09T16:43:13.985" v="45" actId="1076"/>
          <ac:picMkLst>
            <pc:docMk/>
            <pc:sldMk cId="2115741379" sldId="257"/>
            <ac:picMk id="11" creationId="{C2037931-0116-7832-51FA-8365A5CE69D0}"/>
          </ac:picMkLst>
        </pc:picChg>
        <pc:cxnChg chg="mod">
          <ac:chgData name="Bullock, Jennifer" userId="S::jennifer.bullock@tea.texas.gov::89acbf67-8591-41d1-9399-37b14ab74699" providerId="AD" clId="Web-{A31D5C01-3098-85FF-0D0F-9A5A760D4E05}" dt="2022-09-09T16:43:04.812" v="41" actId="1076"/>
          <ac:cxnSpMkLst>
            <pc:docMk/>
            <pc:sldMk cId="2115741379" sldId="257"/>
            <ac:cxnSpMk id="18" creationId="{3E0B55FA-4C6D-070C-9D35-40456831CEDB}"/>
          </ac:cxnSpMkLst>
        </pc:cxnChg>
      </pc:sldChg>
    </pc:docChg>
  </pc:docChgLst>
  <pc:docChgLst>
    <pc:chgData clId="Web-{E69E1AE0-D889-4D91-80D1-3775C058540D}"/>
    <pc:docChg chg="modSld">
      <pc:chgData name="" userId="" providerId="" clId="Web-{E69E1AE0-D889-4D91-80D1-3775C058540D}" dt="2022-08-23T03:47:21.216" v="0"/>
      <pc:docMkLst>
        <pc:docMk/>
      </pc:docMkLst>
      <pc:sldChg chg="delSp">
        <pc:chgData name="" userId="" providerId="" clId="Web-{E69E1AE0-D889-4D91-80D1-3775C058540D}" dt="2022-08-23T03:47:21.216" v="0"/>
        <pc:sldMkLst>
          <pc:docMk/>
          <pc:sldMk cId="2115741379" sldId="257"/>
        </pc:sldMkLst>
        <pc:picChg chg="del">
          <ac:chgData name="" userId="" providerId="" clId="Web-{E69E1AE0-D889-4D91-80D1-3775C058540D}" dt="2022-08-23T03:47:21.216" v="0"/>
          <ac:picMkLst>
            <pc:docMk/>
            <pc:sldMk cId="2115741379" sldId="257"/>
            <ac:picMk id="8" creationId="{184B1992-48EF-53EA-D85C-F16A470D22AD}"/>
          </ac:picMkLst>
        </pc:picChg>
      </pc:sldChg>
    </pc:docChg>
  </pc:docChgLst>
  <pc:docChgLst>
    <pc:chgData name="bobbye.hylton" userId="S::bobbye.hylton_gmail.com#ext#@texasedu.onmicrosoft.com::6b1d7fed-7a84-4b48-a695-7c6cbdd1499b" providerId="AD" clId="Web-{A4B86485-69A3-49EA-BC5A-242ABA70E50B}"/>
    <pc:docChg chg="modSld">
      <pc:chgData name="bobbye.hylton" userId="S::bobbye.hylton_gmail.com#ext#@texasedu.onmicrosoft.com::6b1d7fed-7a84-4b48-a695-7c6cbdd1499b" providerId="AD" clId="Web-{A4B86485-69A3-49EA-BC5A-242ABA70E50B}" dt="2022-08-20T20:43:51.246" v="1" actId="20577"/>
      <pc:docMkLst>
        <pc:docMk/>
      </pc:docMkLst>
      <pc:sldChg chg="modSp">
        <pc:chgData name="bobbye.hylton" userId="S::bobbye.hylton_gmail.com#ext#@texasedu.onmicrosoft.com::6b1d7fed-7a84-4b48-a695-7c6cbdd1499b" providerId="AD" clId="Web-{A4B86485-69A3-49EA-BC5A-242ABA70E50B}" dt="2022-08-20T20:43:51.246" v="1" actId="20577"/>
        <pc:sldMkLst>
          <pc:docMk/>
          <pc:sldMk cId="2115741379" sldId="257"/>
        </pc:sldMkLst>
        <pc:spChg chg="mod">
          <ac:chgData name="bobbye.hylton" userId="S::bobbye.hylton_gmail.com#ext#@texasedu.onmicrosoft.com::6b1d7fed-7a84-4b48-a695-7c6cbdd1499b" providerId="AD" clId="Web-{A4B86485-69A3-49EA-BC5A-242ABA70E50B}" dt="2022-08-20T20:43:51.246" v="1" actId="20577"/>
          <ac:spMkLst>
            <pc:docMk/>
            <pc:sldMk cId="2115741379" sldId="257"/>
            <ac:spMk id="5" creationId="{F8F86D22-AF8A-4173-E271-F6EC6B1A2227}"/>
          </ac:spMkLst>
        </pc:spChg>
      </pc:sldChg>
    </pc:docChg>
  </pc:docChgLst>
  <pc:docChgLst>
    <pc:chgData name="Hausle, Mary" userId="S::mary.hausle@tea.texas.gov::87eddef3-5607-49d0-a9df-73a66103ddd4" providerId="AD" clId="Web-{E69E1AE0-D889-4D91-80D1-3775C058540D}"/>
    <pc:docChg chg="modSld">
      <pc:chgData name="Hausle, Mary" userId="S::mary.hausle@tea.texas.gov::87eddef3-5607-49d0-a9df-73a66103ddd4" providerId="AD" clId="Web-{E69E1AE0-D889-4D91-80D1-3775C058540D}" dt="2022-08-23T03:49:30.298" v="32"/>
      <pc:docMkLst>
        <pc:docMk/>
      </pc:docMkLst>
      <pc:sldChg chg="addSp delSp modSp">
        <pc:chgData name="Hausle, Mary" userId="S::mary.hausle@tea.texas.gov::87eddef3-5607-49d0-a9df-73a66103ddd4" providerId="AD" clId="Web-{E69E1AE0-D889-4D91-80D1-3775C058540D}" dt="2022-08-23T03:49:30.298" v="32"/>
        <pc:sldMkLst>
          <pc:docMk/>
          <pc:sldMk cId="2115741379" sldId="257"/>
        </pc:sldMkLst>
        <pc:spChg chg="mod">
          <ac:chgData name="Hausle, Mary" userId="S::mary.hausle@tea.texas.gov::87eddef3-5607-49d0-a9df-73a66103ddd4" providerId="AD" clId="Web-{E69E1AE0-D889-4D91-80D1-3775C058540D}" dt="2022-08-23T03:47:31.357" v="3" actId="14100"/>
          <ac:spMkLst>
            <pc:docMk/>
            <pc:sldMk cId="2115741379" sldId="257"/>
            <ac:spMk id="4" creationId="{1206FB2D-DE24-0B20-089B-E718E5032C5E}"/>
          </ac:spMkLst>
        </pc:spChg>
        <pc:spChg chg="mod">
          <ac:chgData name="Hausle, Mary" userId="S::mary.hausle@tea.texas.gov::87eddef3-5607-49d0-a9df-73a66103ddd4" providerId="AD" clId="Web-{E69E1AE0-D889-4D91-80D1-3775C058540D}" dt="2022-08-23T03:47:24.763" v="1" actId="14100"/>
          <ac:spMkLst>
            <pc:docMk/>
            <pc:sldMk cId="2115741379" sldId="257"/>
            <ac:spMk id="5" creationId="{F8F86D22-AF8A-4173-E271-F6EC6B1A2227}"/>
          </ac:spMkLst>
        </pc:spChg>
        <pc:picChg chg="del">
          <ac:chgData name="Hausle, Mary" userId="S::mary.hausle@tea.texas.gov::87eddef3-5607-49d0-a9df-73a66103ddd4" providerId="AD" clId="Web-{E69E1AE0-D889-4D91-80D1-3775C058540D}" dt="2022-08-23T03:47:21.935" v="0"/>
          <ac:picMkLst>
            <pc:docMk/>
            <pc:sldMk cId="2115741379" sldId="257"/>
            <ac:picMk id="6" creationId="{1A8F2295-509D-35E6-1C27-591502697CDC}"/>
          </ac:picMkLst>
        </pc:picChg>
        <pc:picChg chg="add mod">
          <ac:chgData name="Hausle, Mary" userId="S::mary.hausle@tea.texas.gov::87eddef3-5607-49d0-a9df-73a66103ddd4" providerId="AD" clId="Web-{E69E1AE0-D889-4D91-80D1-3775C058540D}" dt="2022-08-23T03:48:21.827" v="12"/>
          <ac:picMkLst>
            <pc:docMk/>
            <pc:sldMk cId="2115741379" sldId="257"/>
            <ac:picMk id="11" creationId="{C2037931-0116-7832-51FA-8365A5CE69D0}"/>
          </ac:picMkLst>
        </pc:picChg>
        <pc:picChg chg="add mod modCrop">
          <ac:chgData name="Hausle, Mary" userId="S::mary.hausle@tea.texas.gov::87eddef3-5607-49d0-a9df-73a66103ddd4" providerId="AD" clId="Web-{E69E1AE0-D889-4D91-80D1-3775C058540D}" dt="2022-08-23T03:49:30.298" v="32"/>
          <ac:picMkLst>
            <pc:docMk/>
            <pc:sldMk cId="2115741379" sldId="257"/>
            <ac:picMk id="12" creationId="{E432344B-E539-9CDA-E0D9-147609D4B034}"/>
          </ac:picMkLst>
        </pc:picChg>
      </pc:sldChg>
    </pc:docChg>
  </pc:docChgLst>
  <pc:docChgLst>
    <pc:chgData name="Smith, Steve" userId="cad797b5-bb7e-4e2a-97ae-05911761940c" providerId="ADAL" clId="{0531D206-96B8-42E4-A63F-7AC9EA7BF8B0}"/>
    <pc:docChg chg="custSel modSld">
      <pc:chgData name="Smith, Steve" userId="cad797b5-bb7e-4e2a-97ae-05911761940c" providerId="ADAL" clId="{0531D206-96B8-42E4-A63F-7AC9EA7BF8B0}" dt="2022-08-15T19:49:10.524" v="474" actId="20577"/>
      <pc:docMkLst>
        <pc:docMk/>
      </pc:docMkLst>
      <pc:sldChg chg="modSp mod addCm delCm">
        <pc:chgData name="Smith, Steve" userId="cad797b5-bb7e-4e2a-97ae-05911761940c" providerId="ADAL" clId="{0531D206-96B8-42E4-A63F-7AC9EA7BF8B0}" dt="2022-08-15T14:06:13.202" v="254" actId="948"/>
        <pc:sldMkLst>
          <pc:docMk/>
          <pc:sldMk cId="2458424211" sldId="256"/>
        </pc:sldMkLst>
        <pc:spChg chg="mod">
          <ac:chgData name="Smith, Steve" userId="cad797b5-bb7e-4e2a-97ae-05911761940c" providerId="ADAL" clId="{0531D206-96B8-42E4-A63F-7AC9EA7BF8B0}" dt="2022-08-15T14:06:13.202" v="254" actId="948"/>
          <ac:spMkLst>
            <pc:docMk/>
            <pc:sldMk cId="2458424211" sldId="256"/>
            <ac:spMk id="4" creationId="{0B6C6129-451F-62C1-D9E1-979A61F6AFED}"/>
          </ac:spMkLst>
        </pc:spChg>
        <pc:spChg chg="mod">
          <ac:chgData name="Smith, Steve" userId="cad797b5-bb7e-4e2a-97ae-05911761940c" providerId="ADAL" clId="{0531D206-96B8-42E4-A63F-7AC9EA7BF8B0}" dt="2022-08-15T00:27:19.458" v="182" actId="403"/>
          <ac:spMkLst>
            <pc:docMk/>
            <pc:sldMk cId="2458424211" sldId="256"/>
            <ac:spMk id="5" creationId="{2DD45E37-0456-9A71-5910-812F50926441}"/>
          </ac:spMkLst>
        </pc:spChg>
        <pc:spChg chg="mod">
          <ac:chgData name="Smith, Steve" userId="cad797b5-bb7e-4e2a-97ae-05911761940c" providerId="ADAL" clId="{0531D206-96B8-42E4-A63F-7AC9EA7BF8B0}" dt="2022-08-15T00:27:22.366" v="183" actId="403"/>
          <ac:spMkLst>
            <pc:docMk/>
            <pc:sldMk cId="2458424211" sldId="256"/>
            <ac:spMk id="7" creationId="{F976505E-EAA1-6B2A-601E-BA94742AC963}"/>
          </ac:spMkLst>
        </pc:spChg>
        <pc:spChg chg="mod">
          <ac:chgData name="Smith, Steve" userId="cad797b5-bb7e-4e2a-97ae-05911761940c" providerId="ADAL" clId="{0531D206-96B8-42E4-A63F-7AC9EA7BF8B0}" dt="2022-08-15T00:27:28.400" v="184" actId="403"/>
          <ac:spMkLst>
            <pc:docMk/>
            <pc:sldMk cId="2458424211" sldId="256"/>
            <ac:spMk id="9" creationId="{DED2BD24-5607-B42A-2702-BCF4941DC38C}"/>
          </ac:spMkLst>
        </pc:spChg>
        <pc:spChg chg="mod">
          <ac:chgData name="Smith, Steve" userId="cad797b5-bb7e-4e2a-97ae-05911761940c" providerId="ADAL" clId="{0531D206-96B8-42E4-A63F-7AC9EA7BF8B0}" dt="2022-08-15T00:27:32.533" v="185" actId="403"/>
          <ac:spMkLst>
            <pc:docMk/>
            <pc:sldMk cId="2458424211" sldId="256"/>
            <ac:spMk id="11" creationId="{C0205F7C-5D08-5D8F-9AB1-CED1EC24DE25}"/>
          </ac:spMkLst>
        </pc:spChg>
        <pc:spChg chg="mod">
          <ac:chgData name="Smith, Steve" userId="cad797b5-bb7e-4e2a-97ae-05911761940c" providerId="ADAL" clId="{0531D206-96B8-42E4-A63F-7AC9EA7BF8B0}" dt="2022-08-15T00:26:51.686" v="181" actId="2711"/>
          <ac:spMkLst>
            <pc:docMk/>
            <pc:sldMk cId="2458424211" sldId="256"/>
            <ac:spMk id="13" creationId="{4F922674-3389-6DFF-D287-D7EAB12CD46D}"/>
          </ac:spMkLst>
        </pc:spChg>
        <pc:spChg chg="mod">
          <ac:chgData name="Smith, Steve" userId="cad797b5-bb7e-4e2a-97ae-05911761940c" providerId="ADAL" clId="{0531D206-96B8-42E4-A63F-7AC9EA7BF8B0}" dt="2022-08-15T14:03:43.439" v="250" actId="3626"/>
          <ac:spMkLst>
            <pc:docMk/>
            <pc:sldMk cId="2458424211" sldId="256"/>
            <ac:spMk id="14" creationId="{ED792C4E-CC7C-1F50-F9D3-B7BDD0BEE4D5}"/>
          </ac:spMkLst>
        </pc:spChg>
        <pc:graphicFrameChg chg="modGraphic">
          <ac:chgData name="Smith, Steve" userId="cad797b5-bb7e-4e2a-97ae-05911761940c" providerId="ADAL" clId="{0531D206-96B8-42E4-A63F-7AC9EA7BF8B0}" dt="2022-08-15T00:27:51.725" v="193" actId="403"/>
          <ac:graphicFrameMkLst>
            <pc:docMk/>
            <pc:sldMk cId="2458424211" sldId="256"/>
            <ac:graphicFrameMk id="6" creationId="{F32807FC-FCE1-9FA2-2FB7-37AD16911B63}"/>
          </ac:graphicFrameMkLst>
        </pc:graphicFrameChg>
        <pc:graphicFrameChg chg="modGraphic">
          <ac:chgData name="Smith, Steve" userId="cad797b5-bb7e-4e2a-97ae-05911761940c" providerId="ADAL" clId="{0531D206-96B8-42E4-A63F-7AC9EA7BF8B0}" dt="2022-08-15T00:27:48.161" v="191" actId="403"/>
          <ac:graphicFrameMkLst>
            <pc:docMk/>
            <pc:sldMk cId="2458424211" sldId="256"/>
            <ac:graphicFrameMk id="8" creationId="{004D2EB4-0AA6-8988-7A0A-5CDE5FA07DAF}"/>
          </ac:graphicFrameMkLst>
        </pc:graphicFrameChg>
        <pc:graphicFrameChg chg="modGraphic">
          <ac:chgData name="Smith, Steve" userId="cad797b5-bb7e-4e2a-97ae-05911761940c" providerId="ADAL" clId="{0531D206-96B8-42E4-A63F-7AC9EA7BF8B0}" dt="2022-08-15T00:27:43.430" v="189" actId="403"/>
          <ac:graphicFrameMkLst>
            <pc:docMk/>
            <pc:sldMk cId="2458424211" sldId="256"/>
            <ac:graphicFrameMk id="10" creationId="{AFA976D8-1356-AF51-C370-C74308A68073}"/>
          </ac:graphicFrameMkLst>
        </pc:graphicFrameChg>
        <pc:graphicFrameChg chg="modGraphic">
          <ac:chgData name="Smith, Steve" userId="cad797b5-bb7e-4e2a-97ae-05911761940c" providerId="ADAL" clId="{0531D206-96B8-42E4-A63F-7AC9EA7BF8B0}" dt="2022-08-15T00:27:39.333" v="187" actId="403"/>
          <ac:graphicFrameMkLst>
            <pc:docMk/>
            <pc:sldMk cId="2458424211" sldId="256"/>
            <ac:graphicFrameMk id="12" creationId="{F29690FC-E2F6-5B90-0E8E-39D0B12D3A64}"/>
          </ac:graphicFrameMkLst>
        </pc:graphicFrameChg>
      </pc:sldChg>
      <pc:sldChg chg="delSp modSp mod">
        <pc:chgData name="Smith, Steve" userId="cad797b5-bb7e-4e2a-97ae-05911761940c" providerId="ADAL" clId="{0531D206-96B8-42E4-A63F-7AC9EA7BF8B0}" dt="2022-08-15T19:49:10.524" v="474" actId="20577"/>
        <pc:sldMkLst>
          <pc:docMk/>
          <pc:sldMk cId="2115741379" sldId="257"/>
        </pc:sldMkLst>
        <pc:spChg chg="mod">
          <ac:chgData name="Smith, Steve" userId="cad797b5-bb7e-4e2a-97ae-05911761940c" providerId="ADAL" clId="{0531D206-96B8-42E4-A63F-7AC9EA7BF8B0}" dt="2022-08-15T00:31:58.991" v="235" actId="20577"/>
          <ac:spMkLst>
            <pc:docMk/>
            <pc:sldMk cId="2115741379" sldId="257"/>
            <ac:spMk id="2" creationId="{6B1737AD-4435-0540-3EB2-0B40B790C8F9}"/>
          </ac:spMkLst>
        </pc:spChg>
        <pc:spChg chg="mod">
          <ac:chgData name="Smith, Steve" userId="cad797b5-bb7e-4e2a-97ae-05911761940c" providerId="ADAL" clId="{0531D206-96B8-42E4-A63F-7AC9EA7BF8B0}" dt="2022-08-15T00:30:08.676" v="208" actId="113"/>
          <ac:spMkLst>
            <pc:docMk/>
            <pc:sldMk cId="2115741379" sldId="257"/>
            <ac:spMk id="3" creationId="{2D9EDF2B-3E82-AADB-AA6B-44E2BA11FAA8}"/>
          </ac:spMkLst>
        </pc:spChg>
        <pc:spChg chg="del mod">
          <ac:chgData name="Smith, Steve" userId="cad797b5-bb7e-4e2a-97ae-05911761940c" providerId="ADAL" clId="{0531D206-96B8-42E4-A63F-7AC9EA7BF8B0}" dt="2022-08-15T00:29:45.011" v="205" actId="478"/>
          <ac:spMkLst>
            <pc:docMk/>
            <pc:sldMk cId="2115741379" sldId="257"/>
            <ac:spMk id="4" creationId="{89E4DFB6-01C9-205D-CAF9-6AF2F8A68E17}"/>
          </ac:spMkLst>
        </pc:spChg>
        <pc:spChg chg="mod">
          <ac:chgData name="Smith, Steve" userId="cad797b5-bb7e-4e2a-97ae-05911761940c" providerId="ADAL" clId="{0531D206-96B8-42E4-A63F-7AC9EA7BF8B0}" dt="2022-08-15T00:24:44.385" v="164" actId="1036"/>
          <ac:spMkLst>
            <pc:docMk/>
            <pc:sldMk cId="2115741379" sldId="257"/>
            <ac:spMk id="5" creationId="{F8F86D22-AF8A-4173-E271-F6EC6B1A2227}"/>
          </ac:spMkLst>
        </pc:spChg>
        <pc:spChg chg="mod">
          <ac:chgData name="Smith, Steve" userId="cad797b5-bb7e-4e2a-97ae-05911761940c" providerId="ADAL" clId="{0531D206-96B8-42E4-A63F-7AC9EA7BF8B0}" dt="2022-08-15T00:24:38.413" v="156" actId="1036"/>
          <ac:spMkLst>
            <pc:docMk/>
            <pc:sldMk cId="2115741379" sldId="257"/>
            <ac:spMk id="7" creationId="{418CD8EF-2D1F-02D6-2E0A-A6D3790C1525}"/>
          </ac:spMkLst>
        </pc:spChg>
        <pc:spChg chg="mod">
          <ac:chgData name="Smith, Steve" userId="cad797b5-bb7e-4e2a-97ae-05911761940c" providerId="ADAL" clId="{0531D206-96B8-42E4-A63F-7AC9EA7BF8B0}" dt="2022-08-15T00:25:34.660" v="173" actId="20577"/>
          <ac:spMkLst>
            <pc:docMk/>
            <pc:sldMk cId="2115741379" sldId="257"/>
            <ac:spMk id="20" creationId="{9B01E447-DC56-6C34-7EC9-E71AB3843F05}"/>
          </ac:spMkLst>
        </pc:spChg>
        <pc:spChg chg="mod">
          <ac:chgData name="Smith, Steve" userId="cad797b5-bb7e-4e2a-97ae-05911761940c" providerId="ADAL" clId="{0531D206-96B8-42E4-A63F-7AC9EA7BF8B0}" dt="2022-08-15T14:10:11.988" v="301" actId="20577"/>
          <ac:spMkLst>
            <pc:docMk/>
            <pc:sldMk cId="2115741379" sldId="257"/>
            <ac:spMk id="21" creationId="{77D1060B-498D-5699-38A4-622C19750F17}"/>
          </ac:spMkLst>
        </pc:spChg>
        <pc:spChg chg="mod">
          <ac:chgData name="Smith, Steve" userId="cad797b5-bb7e-4e2a-97ae-05911761940c" providerId="ADAL" clId="{0531D206-96B8-42E4-A63F-7AC9EA7BF8B0}" dt="2022-08-15T19:49:10.524" v="474" actId="20577"/>
          <ac:spMkLst>
            <pc:docMk/>
            <pc:sldMk cId="2115741379" sldId="257"/>
            <ac:spMk id="22" creationId="{B8492F22-9EDB-B130-6173-ADBB1BA28B5A}"/>
          </ac:spMkLst>
        </pc:spChg>
        <pc:spChg chg="mod">
          <ac:chgData name="Smith, Steve" userId="cad797b5-bb7e-4e2a-97ae-05911761940c" providerId="ADAL" clId="{0531D206-96B8-42E4-A63F-7AC9EA7BF8B0}" dt="2022-08-15T00:22:23.367" v="130" actId="403"/>
          <ac:spMkLst>
            <pc:docMk/>
            <pc:sldMk cId="2115741379" sldId="257"/>
            <ac:spMk id="23" creationId="{B63C6D94-62AA-E2D0-FFDB-465F6F55EAB9}"/>
          </ac:spMkLst>
        </pc:spChg>
        <pc:spChg chg="mod">
          <ac:chgData name="Smith, Steve" userId="cad797b5-bb7e-4e2a-97ae-05911761940c" providerId="ADAL" clId="{0531D206-96B8-42E4-A63F-7AC9EA7BF8B0}" dt="2022-08-15T14:17:47.283" v="318" actId="6549"/>
          <ac:spMkLst>
            <pc:docMk/>
            <pc:sldMk cId="2115741379" sldId="257"/>
            <ac:spMk id="28" creationId="{12E02463-CD5F-D1DD-B59B-A5477635CC57}"/>
          </ac:spMkLst>
        </pc:spChg>
        <pc:spChg chg="mod">
          <ac:chgData name="Smith, Steve" userId="cad797b5-bb7e-4e2a-97ae-05911761940c" providerId="ADAL" clId="{0531D206-96B8-42E4-A63F-7AC9EA7BF8B0}" dt="2022-08-15T14:17:56.186" v="331" actId="6549"/>
          <ac:spMkLst>
            <pc:docMk/>
            <pc:sldMk cId="2115741379" sldId="257"/>
            <ac:spMk id="29" creationId="{C5D89CF7-D2F4-FD35-B1F2-886B2EB29851}"/>
          </ac:spMkLst>
        </pc:spChg>
        <pc:spChg chg="mod">
          <ac:chgData name="Smith, Steve" userId="cad797b5-bb7e-4e2a-97ae-05911761940c" providerId="ADAL" clId="{0531D206-96B8-42E4-A63F-7AC9EA7BF8B0}" dt="2022-08-15T00:23:32.085" v="143" actId="1076"/>
          <ac:spMkLst>
            <pc:docMk/>
            <pc:sldMk cId="2115741379" sldId="257"/>
            <ac:spMk id="30" creationId="{61EB2B19-0E33-F4CC-BE78-81041C03AFB2}"/>
          </ac:spMkLst>
        </pc:spChg>
        <pc:spChg chg="mod ord">
          <ac:chgData name="Smith, Steve" userId="cad797b5-bb7e-4e2a-97ae-05911761940c" providerId="ADAL" clId="{0531D206-96B8-42E4-A63F-7AC9EA7BF8B0}" dt="2022-08-15T00:23:34.538" v="144" actId="1076"/>
          <ac:spMkLst>
            <pc:docMk/>
            <pc:sldMk cId="2115741379" sldId="257"/>
            <ac:spMk id="1024" creationId="{B4C546F6-D423-363F-4FAF-25B9387424F1}"/>
          </ac:spMkLst>
        </pc:spChg>
        <pc:spChg chg="mod">
          <ac:chgData name="Smith, Steve" userId="cad797b5-bb7e-4e2a-97ae-05911761940c" providerId="ADAL" clId="{0531D206-96B8-42E4-A63F-7AC9EA7BF8B0}" dt="2022-08-15T00:31:01.181" v="220" actId="20577"/>
          <ac:spMkLst>
            <pc:docMk/>
            <pc:sldMk cId="2115741379" sldId="257"/>
            <ac:spMk id="1027" creationId="{3F57E4A6-F203-8179-D007-29521C7B6A20}"/>
          </ac:spMkLst>
        </pc:spChg>
        <pc:graphicFrameChg chg="modGraphic">
          <ac:chgData name="Smith, Steve" userId="cad797b5-bb7e-4e2a-97ae-05911761940c" providerId="ADAL" clId="{0531D206-96B8-42E4-A63F-7AC9EA7BF8B0}" dt="2022-08-15T00:33:02.057" v="237" actId="14734"/>
          <ac:graphicFrameMkLst>
            <pc:docMk/>
            <pc:sldMk cId="2115741379" sldId="257"/>
            <ac:graphicFrameMk id="24" creationId="{38395C62-94A4-41FC-B070-A87B662CD839}"/>
          </ac:graphicFrameMkLst>
        </pc:graphicFrameChg>
        <pc:graphicFrameChg chg="modGraphic">
          <ac:chgData name="Smith, Steve" userId="cad797b5-bb7e-4e2a-97ae-05911761940c" providerId="ADAL" clId="{0531D206-96B8-42E4-A63F-7AC9EA7BF8B0}" dt="2022-08-15T00:33:31.613" v="240" actId="207"/>
          <ac:graphicFrameMkLst>
            <pc:docMk/>
            <pc:sldMk cId="2115741379" sldId="257"/>
            <ac:graphicFrameMk id="1025" creationId="{9353EF7D-FC84-0A9D-002E-F3C8F8BE05A9}"/>
          </ac:graphicFrameMkLst>
        </pc:graphicFrameChg>
        <pc:picChg chg="mod">
          <ac:chgData name="Smith, Steve" userId="cad797b5-bb7e-4e2a-97ae-05911761940c" providerId="ADAL" clId="{0531D206-96B8-42E4-A63F-7AC9EA7BF8B0}" dt="2022-08-15T00:16:32.236" v="67" actId="1076"/>
          <ac:picMkLst>
            <pc:docMk/>
            <pc:sldMk cId="2115741379" sldId="257"/>
            <ac:picMk id="19" creationId="{D425DCFA-B400-9CF5-A7DC-48A130056933}"/>
          </ac:picMkLst>
        </pc:picChg>
        <pc:picChg chg="mod">
          <ac:chgData name="Smith, Steve" userId="cad797b5-bb7e-4e2a-97ae-05911761940c" providerId="ADAL" clId="{0531D206-96B8-42E4-A63F-7AC9EA7BF8B0}" dt="2022-08-15T00:24:44.385" v="164" actId="1036"/>
          <ac:picMkLst>
            <pc:docMk/>
            <pc:sldMk cId="2115741379" sldId="257"/>
            <ac:picMk id="1026" creationId="{C1F090B0-41D3-7929-A82E-B116B8EB931E}"/>
          </ac:picMkLst>
        </pc:picChg>
        <pc:cxnChg chg="mod">
          <ac:chgData name="Smith, Steve" userId="cad797b5-bb7e-4e2a-97ae-05911761940c" providerId="ADAL" clId="{0531D206-96B8-42E4-A63F-7AC9EA7BF8B0}" dt="2022-08-15T00:21:34.581" v="126" actId="1036"/>
          <ac:cxnSpMkLst>
            <pc:docMk/>
            <pc:sldMk cId="2115741379" sldId="257"/>
            <ac:cxnSpMk id="9" creationId="{CFB05A93-22EA-C812-084F-141BBFCDBE23}"/>
          </ac:cxnSpMkLst>
        </pc:cxnChg>
        <pc:cxnChg chg="mod">
          <ac:chgData name="Smith, Steve" userId="cad797b5-bb7e-4e2a-97ae-05911761940c" providerId="ADAL" clId="{0531D206-96B8-42E4-A63F-7AC9EA7BF8B0}" dt="2022-08-15T00:21:23.549" v="122" actId="1582"/>
          <ac:cxnSpMkLst>
            <pc:docMk/>
            <pc:sldMk cId="2115741379" sldId="257"/>
            <ac:cxnSpMk id="10" creationId="{6DBEB1FC-7968-5BBF-A658-6250557071B0}"/>
          </ac:cxnSpMkLst>
        </pc:cxnChg>
        <pc:cxnChg chg="mod">
          <ac:chgData name="Smith, Steve" userId="cad797b5-bb7e-4e2a-97ae-05911761940c" providerId="ADAL" clId="{0531D206-96B8-42E4-A63F-7AC9EA7BF8B0}" dt="2022-08-15T00:20:14.952" v="87" actId="1582"/>
          <ac:cxnSpMkLst>
            <pc:docMk/>
            <pc:sldMk cId="2115741379" sldId="257"/>
            <ac:cxnSpMk id="14" creationId="{BACBBB07-6B81-97C8-794A-73D74F0EFA14}"/>
          </ac:cxnSpMkLst>
        </pc:cxnChg>
        <pc:cxnChg chg="mod">
          <ac:chgData name="Smith, Steve" userId="cad797b5-bb7e-4e2a-97ae-05911761940c" providerId="ADAL" clId="{0531D206-96B8-42E4-A63F-7AC9EA7BF8B0}" dt="2022-08-15T00:20:27.085" v="89" actId="1582"/>
          <ac:cxnSpMkLst>
            <pc:docMk/>
            <pc:sldMk cId="2115741379" sldId="257"/>
            <ac:cxnSpMk id="16" creationId="{708A0F3E-569B-532F-9516-9A9608D87104}"/>
          </ac:cxnSpMkLst>
        </pc:cxnChg>
        <pc:cxnChg chg="mod">
          <ac:chgData name="Smith, Steve" userId="cad797b5-bb7e-4e2a-97ae-05911761940c" providerId="ADAL" clId="{0531D206-96B8-42E4-A63F-7AC9EA7BF8B0}" dt="2022-08-15T00:23:23.947" v="142" actId="1076"/>
          <ac:cxnSpMkLst>
            <pc:docMk/>
            <pc:sldMk cId="2115741379" sldId="257"/>
            <ac:cxnSpMk id="18" creationId="{3E0B55FA-4C6D-070C-9D35-40456831CEDB}"/>
          </ac:cxnSpMkLst>
        </pc:cxnChg>
      </pc:sldChg>
    </pc:docChg>
  </pc:docChgLst>
  <pc:docChgLst>
    <pc:chgData name="Hausle, Mary" userId="S::mary.hausle@tea.texas.gov::87eddef3-5607-49d0-a9df-73a66103ddd4" providerId="AD" clId="Web-{B10844F7-6226-4BDD-860D-E2BD997B0CD2}"/>
    <pc:docChg chg="modSld">
      <pc:chgData name="Hausle, Mary" userId="S::mary.hausle@tea.texas.gov::87eddef3-5607-49d0-a9df-73a66103ddd4" providerId="AD" clId="Web-{B10844F7-6226-4BDD-860D-E2BD997B0CD2}" dt="2022-08-29T18:57:46.051" v="14" actId="20577"/>
      <pc:docMkLst>
        <pc:docMk/>
      </pc:docMkLst>
      <pc:sldChg chg="modSp">
        <pc:chgData name="Hausle, Mary" userId="S::mary.hausle@tea.texas.gov::87eddef3-5607-49d0-a9df-73a66103ddd4" providerId="AD" clId="Web-{B10844F7-6226-4BDD-860D-E2BD997B0CD2}" dt="2022-08-29T18:57:23.503" v="11"/>
        <pc:sldMkLst>
          <pc:docMk/>
          <pc:sldMk cId="2458424211" sldId="256"/>
        </pc:sldMkLst>
        <pc:graphicFrameChg chg="mod modGraphic">
          <ac:chgData name="Hausle, Mary" userId="S::mary.hausle@tea.texas.gov::87eddef3-5607-49d0-a9df-73a66103ddd4" providerId="AD" clId="Web-{B10844F7-6226-4BDD-860D-E2BD997B0CD2}" dt="2022-08-29T18:57:03.221" v="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B10844F7-6226-4BDD-860D-E2BD997B0CD2}" dt="2022-08-29T18:57:18.441" v="7"/>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B10844F7-6226-4BDD-860D-E2BD997B0CD2}" dt="2022-08-29T18:57:19.159" v="9"/>
          <ac:graphicFrameMkLst>
            <pc:docMk/>
            <pc:sldMk cId="2458424211" sldId="256"/>
            <ac:graphicFrameMk id="8" creationId="{004D2EB4-0AA6-8988-7A0A-5CDE5FA07DAF}"/>
          </ac:graphicFrameMkLst>
        </pc:graphicFrameChg>
        <pc:graphicFrameChg chg="mod modGraphic">
          <ac:chgData name="Hausle, Mary" userId="S::mary.hausle@tea.texas.gov::87eddef3-5607-49d0-a9df-73a66103ddd4" providerId="AD" clId="Web-{B10844F7-6226-4BDD-860D-E2BD997B0CD2}" dt="2022-08-29T18:57:23.503" v="11"/>
          <ac:graphicFrameMkLst>
            <pc:docMk/>
            <pc:sldMk cId="2458424211" sldId="256"/>
            <ac:graphicFrameMk id="15" creationId="{97395A7A-D529-5527-E1AB-724004545FC8}"/>
          </ac:graphicFrameMkLst>
        </pc:graphicFrameChg>
      </pc:sldChg>
      <pc:sldChg chg="modSp">
        <pc:chgData name="Hausle, Mary" userId="S::mary.hausle@tea.texas.gov::87eddef3-5607-49d0-a9df-73a66103ddd4" providerId="AD" clId="Web-{B10844F7-6226-4BDD-860D-E2BD997B0CD2}" dt="2022-08-29T18:57:46.051" v="14" actId="20577"/>
        <pc:sldMkLst>
          <pc:docMk/>
          <pc:sldMk cId="2115741379" sldId="257"/>
        </pc:sldMkLst>
        <pc:spChg chg="mod">
          <ac:chgData name="Hausle, Mary" userId="S::mary.hausle@tea.texas.gov::87eddef3-5607-49d0-a9df-73a66103ddd4" providerId="AD" clId="Web-{B10844F7-6226-4BDD-860D-E2BD997B0CD2}" dt="2022-08-29T18:57:46.051" v="14" actId="20577"/>
          <ac:spMkLst>
            <pc:docMk/>
            <pc:sldMk cId="2115741379" sldId="257"/>
            <ac:spMk id="20" creationId="{9B01E447-DC56-6C34-7EC9-E71AB3843F05}"/>
          </ac:spMkLst>
        </pc:spChg>
      </pc:sldChg>
    </pc:docChg>
  </pc:docChgLst>
  <pc:docChgLst>
    <pc:chgData name="Hausle, Mary" userId="S::mary.hausle@tea.texas.gov::87eddef3-5607-49d0-a9df-73a66103ddd4" providerId="AD" clId="Web-{1C5919EB-A1DF-FE57-62C6-B397EEA57F1A}"/>
    <pc:docChg chg="modSld">
      <pc:chgData name="Hausle, Mary" userId="S::mary.hausle@tea.texas.gov::87eddef3-5607-49d0-a9df-73a66103ddd4" providerId="AD" clId="Web-{1C5919EB-A1DF-FE57-62C6-B397EEA57F1A}" dt="2022-08-20T17:46:06.254" v="21" actId="1076"/>
      <pc:docMkLst>
        <pc:docMk/>
      </pc:docMkLst>
      <pc:sldChg chg="addSp delSp modSp">
        <pc:chgData name="Hausle, Mary" userId="S::mary.hausle@tea.texas.gov::87eddef3-5607-49d0-a9df-73a66103ddd4" providerId="AD" clId="Web-{1C5919EB-A1DF-FE57-62C6-B397EEA57F1A}" dt="2022-08-20T17:46:06.254" v="21" actId="1076"/>
        <pc:sldMkLst>
          <pc:docMk/>
          <pc:sldMk cId="2115741379" sldId="257"/>
        </pc:sldMkLst>
        <pc:spChg chg="del">
          <ac:chgData name="Hausle, Mary" userId="S::mary.hausle@tea.texas.gov::87eddef3-5607-49d0-a9df-73a66103ddd4" providerId="AD" clId="Web-{1C5919EB-A1DF-FE57-62C6-B397EEA57F1A}" dt="2022-08-20T17:43:52.359" v="12"/>
          <ac:spMkLst>
            <pc:docMk/>
            <pc:sldMk cId="2115741379" sldId="257"/>
            <ac:spMk id="1024" creationId="{B4C546F6-D423-363F-4FAF-25B9387424F1}"/>
          </ac:spMkLst>
        </pc:spChg>
        <pc:picChg chg="add mod modCrop">
          <ac:chgData name="Hausle, Mary" userId="S::mary.hausle@tea.texas.gov::87eddef3-5607-49d0-a9df-73a66103ddd4" providerId="AD" clId="Web-{1C5919EB-A1DF-FE57-62C6-B397EEA57F1A}" dt="2022-08-20T17:44:58.470" v="13" actId="14100"/>
          <ac:picMkLst>
            <pc:docMk/>
            <pc:sldMk cId="2115741379" sldId="257"/>
            <ac:picMk id="6" creationId="{1A8F2295-509D-35E6-1C27-591502697CDC}"/>
          </ac:picMkLst>
        </pc:picChg>
        <pc:picChg chg="add mod modCrop">
          <ac:chgData name="Hausle, Mary" userId="S::mary.hausle@tea.texas.gov::87eddef3-5607-49d0-a9df-73a66103ddd4" providerId="AD" clId="Web-{1C5919EB-A1DF-FE57-62C6-B397EEA57F1A}" dt="2022-08-20T17:46:06.254" v="21" actId="1076"/>
          <ac:picMkLst>
            <pc:docMk/>
            <pc:sldMk cId="2115741379" sldId="257"/>
            <ac:picMk id="8" creationId="{184B1992-48EF-53EA-D85C-F16A470D22AD}"/>
          </ac:picMkLst>
        </pc:picChg>
      </pc:sldChg>
    </pc:docChg>
  </pc:docChgLst>
  <pc:docChgLst>
    <pc:chgData name="Bullock, Jennifer" userId="S::jennifer.bullock@tea.texas.gov::89acbf67-8591-41d1-9399-37b14ab74699" providerId="AD" clId="Web-{81170010-F466-2121-1B80-1DBF3A746539}"/>
    <pc:docChg chg="modSld">
      <pc:chgData name="Bullock, Jennifer" userId="S::jennifer.bullock@tea.texas.gov::89acbf67-8591-41d1-9399-37b14ab74699" providerId="AD" clId="Web-{81170010-F466-2121-1B80-1DBF3A746539}" dt="2022-09-09T16:55:33.892" v="32" actId="20577"/>
      <pc:docMkLst>
        <pc:docMk/>
      </pc:docMkLst>
      <pc:sldChg chg="modSp">
        <pc:chgData name="Bullock, Jennifer" userId="S::jennifer.bullock@tea.texas.gov::89acbf67-8591-41d1-9399-37b14ab74699" providerId="AD" clId="Web-{81170010-F466-2121-1B80-1DBF3A746539}" dt="2022-09-09T16:55:33.892" v="32" actId="20577"/>
        <pc:sldMkLst>
          <pc:docMk/>
          <pc:sldMk cId="2115741379" sldId="257"/>
        </pc:sldMkLst>
        <pc:spChg chg="mod">
          <ac:chgData name="Bullock, Jennifer" userId="S::jennifer.bullock@tea.texas.gov::89acbf67-8591-41d1-9399-37b14ab74699" providerId="AD" clId="Web-{81170010-F466-2121-1B80-1DBF3A746539}" dt="2022-09-09T16:55:05.500" v="23" actId="20577"/>
          <ac:spMkLst>
            <pc:docMk/>
            <pc:sldMk cId="2115741379" sldId="257"/>
            <ac:spMk id="21" creationId="{77D1060B-498D-5699-38A4-622C19750F17}"/>
          </ac:spMkLst>
        </pc:spChg>
        <pc:spChg chg="mod">
          <ac:chgData name="Bullock, Jennifer" userId="S::jennifer.bullock@tea.texas.gov::89acbf67-8591-41d1-9399-37b14ab74699" providerId="AD" clId="Web-{81170010-F466-2121-1B80-1DBF3A746539}" dt="2022-09-09T16:55:20.845" v="28" actId="20577"/>
          <ac:spMkLst>
            <pc:docMk/>
            <pc:sldMk cId="2115741379" sldId="257"/>
            <ac:spMk id="22" creationId="{B8492F22-9EDB-B130-6173-ADBB1BA28B5A}"/>
          </ac:spMkLst>
        </pc:spChg>
        <pc:spChg chg="mod">
          <ac:chgData name="Bullock, Jennifer" userId="S::jennifer.bullock@tea.texas.gov::89acbf67-8591-41d1-9399-37b14ab74699" providerId="AD" clId="Web-{81170010-F466-2121-1B80-1DBF3A746539}" dt="2022-09-09T16:54:25.030" v="12" actId="20577"/>
          <ac:spMkLst>
            <pc:docMk/>
            <pc:sldMk cId="2115741379" sldId="257"/>
            <ac:spMk id="23" creationId="{B63C6D94-62AA-E2D0-FFDB-465F6F55EAB9}"/>
          </ac:spMkLst>
        </pc:spChg>
        <pc:spChg chg="mod">
          <ac:chgData name="Bullock, Jennifer" userId="S::jennifer.bullock@tea.texas.gov::89acbf67-8591-41d1-9399-37b14ab74699" providerId="AD" clId="Web-{81170010-F466-2121-1B80-1DBF3A746539}" dt="2022-09-09T16:55:27.642" v="30" actId="20577"/>
          <ac:spMkLst>
            <pc:docMk/>
            <pc:sldMk cId="2115741379" sldId="257"/>
            <ac:spMk id="28" creationId="{12E02463-CD5F-D1DD-B59B-A5477635CC57}"/>
          </ac:spMkLst>
        </pc:spChg>
        <pc:spChg chg="mod">
          <ac:chgData name="Bullock, Jennifer" userId="S::jennifer.bullock@tea.texas.gov::89acbf67-8591-41d1-9399-37b14ab74699" providerId="AD" clId="Web-{81170010-F466-2121-1B80-1DBF3A746539}" dt="2022-09-09T16:55:33.892" v="32" actId="20577"/>
          <ac:spMkLst>
            <pc:docMk/>
            <pc:sldMk cId="2115741379" sldId="257"/>
            <ac:spMk id="29" creationId="{C5D89CF7-D2F4-FD35-B1F2-886B2EB29851}"/>
          </ac:spMkLst>
        </pc:spChg>
        <pc:graphicFrameChg chg="mod modGraphic">
          <ac:chgData name="Bullock, Jennifer" userId="S::jennifer.bullock@tea.texas.gov::89acbf67-8591-41d1-9399-37b14ab74699" providerId="AD" clId="Web-{81170010-F466-2121-1B80-1DBF3A746539}" dt="2022-09-09T16:54:30.358" v="13"/>
          <ac:graphicFrameMkLst>
            <pc:docMk/>
            <pc:sldMk cId="2115741379" sldId="257"/>
            <ac:graphicFrameMk id="24" creationId="{38395C62-94A4-41FC-B070-A87B662CD839}"/>
          </ac:graphicFrameMkLst>
        </pc:graphicFrameChg>
        <pc:cxnChg chg="mod">
          <ac:chgData name="Bullock, Jennifer" userId="S::jennifer.bullock@tea.texas.gov::89acbf67-8591-41d1-9399-37b14ab74699" providerId="AD" clId="Web-{81170010-F466-2121-1B80-1DBF3A746539}" dt="2022-09-09T16:54:35.530" v="14" actId="1076"/>
          <ac:cxnSpMkLst>
            <pc:docMk/>
            <pc:sldMk cId="2115741379" sldId="257"/>
            <ac:cxnSpMk id="16" creationId="{708A0F3E-569B-532F-9516-9A9608D87104}"/>
          </ac:cxnSpMkLst>
        </pc:cxnChg>
        <pc:cxnChg chg="mod">
          <ac:chgData name="Bullock, Jennifer" userId="S::jennifer.bullock@tea.texas.gov::89acbf67-8591-41d1-9399-37b14ab74699" providerId="AD" clId="Web-{81170010-F466-2121-1B80-1DBF3A746539}" dt="2022-09-09T16:54:06.154" v="5" actId="1076"/>
          <ac:cxnSpMkLst>
            <pc:docMk/>
            <pc:sldMk cId="2115741379" sldId="257"/>
            <ac:cxnSpMk id="18" creationId="{3E0B55FA-4C6D-070C-9D35-40456831CED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11/29/2022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178632"/>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Transportation, Distribution, and Logistics Career Cluster</a:t>
            </a:r>
          </a:p>
          <a:p>
            <a:pPr algn="ctr"/>
            <a:r>
              <a:rPr lang="en-US" sz="900" dirty="0">
                <a:solidFill>
                  <a:schemeClr val="bg1"/>
                </a:solidFill>
                <a:ea typeface="Open Sans" panose="020B0606030504020204" pitchFamily="34" charset="0"/>
                <a:cs typeface="Calibri"/>
              </a:rPr>
              <a:t>The Transportation, Distribution, and Logistics Career Cluster focuses on careers in planning, management, and movement of people, materials, and goods by road, pipeline, air, rail, and water. It also includes related professional support services such as transportation infrastructure planning and management, logistics services, mobile equipment and facility maintenance.</a:t>
            </a:r>
            <a:endParaRPr lang="en-US" dirty="0">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16068" cy="578861"/>
          </a:xfrm>
          <a:solidFill>
            <a:srgbClr val="178632"/>
          </a:solidFill>
        </p:spPr>
        <p:txBody>
          <a:bodyPr anchor="ctr">
            <a:normAutofit fontScale="90000"/>
          </a:bodyPr>
          <a:lstStyle/>
          <a:p>
            <a:pPr rtl="0" eaLnBrk="1" latinLnBrk="0" hangingPunct="1"/>
            <a:r>
              <a:rPr lang="en-US" sz="1600" b="1" dirty="0">
                <a:solidFill>
                  <a:srgbClr val="FFFFFF"/>
                </a:solidFill>
                <a:latin typeface="+mn-lt"/>
                <a:ea typeface="Open Sans"/>
                <a:cs typeface="Open Sans"/>
              </a:rPr>
              <a:t>Automotive</a:t>
            </a:r>
            <a:br>
              <a:rPr lang="en-US" sz="1600" b="1" dirty="0">
                <a:solidFill>
                  <a:srgbClr val="FFFFFF"/>
                </a:solidFill>
                <a:latin typeface="+mn-lt"/>
                <a:ea typeface="Open Sans"/>
                <a:cs typeface="Open Sans"/>
              </a:rPr>
            </a:br>
            <a:r>
              <a:rPr lang="en-US" sz="1600" b="1" dirty="0">
                <a:solidFill>
                  <a:srgbClr val="FFFFFF"/>
                </a:solidFill>
                <a:latin typeface="+mn-lt"/>
                <a:ea typeface="Open Sans"/>
                <a:cs typeface="Open Sans"/>
              </a:rPr>
              <a:t>(Auto Technology)</a:t>
            </a:r>
            <a:endParaRPr lang="en-US" sz="1600" dirty="0">
              <a:effectLst/>
              <a:latin typeface="+mn-lt"/>
            </a:endParaRPr>
          </a:p>
          <a:p>
            <a:pPr rtl="0" eaLnBrk="1" latinLnBrk="0" hangingPunct="1"/>
            <a:r>
              <a:rPr lang="en-US" sz="1600" i="1" kern="1200" dirty="0">
                <a:solidFill>
                  <a:srgbClr val="FFFFFF"/>
                </a:solidFill>
                <a:effectLst/>
                <a:latin typeface="+mn-lt"/>
                <a:ea typeface="Open Sans" panose="020B0606030504020204" pitchFamily="34" charset="0"/>
                <a:cs typeface="Open Sans" panose="020B0606030504020204" pitchFamily="34" charset="0"/>
              </a:rPr>
              <a:t>Statewide Program of Study</a:t>
            </a:r>
            <a:endParaRPr lang="en-US" sz="1600" dirty="0">
              <a:effectLst/>
              <a:latin typeface="+mn-l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553998"/>
          </a:xfrm>
          <a:prstGeom prst="rect">
            <a:avLst/>
          </a:prstGeom>
          <a:noFill/>
        </p:spPr>
        <p:txBody>
          <a:bodyPr wrap="square" lIns="91440" tIns="45720" rIns="91440" bIns="45720" rtlCol="0" anchor="t">
            <a:spAutoFit/>
          </a:bodyPr>
          <a:lstStyle/>
          <a:p>
            <a:r>
              <a:rPr lang="en-US" sz="1000"/>
              <a:t>The Automotive (Auto Tech) </a:t>
            </a:r>
            <a:r>
              <a:rPr lang="en-US" sz="1000" dirty="0"/>
              <a:t>program of study teaches CTE learners how to repair automobiles and service various types of vehicles. CTE learners may learn to collect payment for services or supplies and perform typical vehicle maintenance procedures such as lubrication, oil changes, installation of antifreeze, or replacement of accessories like wiper blades or tires.</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47354" y="2856395"/>
            <a:ext cx="3072739" cy="1754326"/>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lgn="ctr">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a:t>
            </a:r>
            <a:r>
              <a:rPr lang="en-US" sz="1200" b="1" dirty="0">
                <a:ea typeface="Calibri" panose="020F0502020204030204" pitchFamily="34" charset="0"/>
                <a:cs typeface="Times New Roman" panose="02020603050405020304" pitchFamily="18" charset="0"/>
              </a:rPr>
              <a:t>	</a:t>
            </a:r>
            <a:r>
              <a:rPr lang="en-US" sz="1200" dirty="0">
                <a:ea typeface="Calibri"/>
                <a:cs typeface="Times New Roman"/>
              </a:rPr>
              <a:t>Automotive Basics</a:t>
            </a:r>
            <a:endParaRPr lang="en-US" sz="1200" dirty="0">
              <a:cs typeface="Calibri"/>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r>
              <a:rPr lang="en-US" sz="1200" b="1" dirty="0">
                <a:effectLst/>
                <a:ea typeface="Calibri" panose="020F0502020204030204" pitchFamily="34" charset="0"/>
                <a:cs typeface="Times New Roman" panose="02020603050405020304" pitchFamily="18" charset="0"/>
              </a:rPr>
              <a:t>2	</a:t>
            </a:r>
            <a:r>
              <a:rPr lang="en-US" sz="1200" dirty="0">
                <a:ea typeface="Calibri"/>
                <a:cs typeface="Times New Roman"/>
              </a:rPr>
              <a:t>Automotive Technology I</a:t>
            </a:r>
            <a:endParaRPr lang="en-US" sz="1200" dirty="0">
              <a:cs typeface="Calibri"/>
            </a:endParaRPr>
          </a:p>
          <a:p>
            <a:pPr marR="0" lvl="0">
              <a:spcBef>
                <a:spcPts val="0"/>
              </a:spcBef>
            </a:pPr>
            <a:endParaRPr lang="en-US" sz="1200" b="1" dirty="0">
              <a:effectLst/>
              <a:ea typeface="Calibri" panose="020F0502020204030204" pitchFamily="34" charset="0"/>
              <a:cs typeface="Times New Roman" panose="02020603050405020304" pitchFamily="18" charset="0"/>
            </a:endParaRPr>
          </a:p>
          <a:p>
            <a:r>
              <a:rPr lang="en-US" sz="1200" b="1" dirty="0">
                <a:effectLst/>
                <a:ea typeface="Calibri" panose="020F0502020204030204" pitchFamily="34" charset="0"/>
                <a:cs typeface="Times New Roman" panose="02020603050405020304" pitchFamily="18" charset="0"/>
              </a:rPr>
              <a:t>3	</a:t>
            </a:r>
            <a:r>
              <a:rPr lang="en-US" sz="1200" dirty="0">
                <a:ea typeface="Calibri"/>
                <a:cs typeface="Times New Roman"/>
              </a:rPr>
              <a:t>Automotive Technology II</a:t>
            </a:r>
            <a:endParaRPr lang="en-US" sz="1200" dirty="0">
              <a:cs typeface="Calibri"/>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4	</a:t>
            </a:r>
            <a:r>
              <a:rPr lang="en-US" sz="1200" dirty="0">
                <a:ea typeface="+mn-lt"/>
                <a:cs typeface="+mn-lt"/>
              </a:rPr>
              <a:t>Career Preparation I </a:t>
            </a:r>
            <a:endParaRPr lang="en-US" sz="1200" dirty="0">
              <a:ea typeface="Calibri"/>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19696" y="5772246"/>
            <a:ext cx="3072739"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a:cs typeface="Times New Roman"/>
              </a:rPr>
              <a:t>Autobody/ Collision and Repair Technology/ Technician </a:t>
            </a:r>
            <a:endParaRPr lang="en-US" sz="900" dirty="0">
              <a:ea typeface="Calibri"/>
              <a:cs typeface="Calibri"/>
            </a:endParaRPr>
          </a:p>
          <a:p>
            <a:pPr marL="171450" indent="-171450">
              <a:buFont typeface="Arial" panose="020B0604020202020204" pitchFamily="34" charset="0"/>
              <a:buChar char="•"/>
            </a:pPr>
            <a:r>
              <a:rPr lang="en-US" sz="900" dirty="0">
                <a:ea typeface="Calibri"/>
                <a:cs typeface="Times New Roman"/>
              </a:rPr>
              <a:t>Medium/Heavy Vehicle and Truck Technology/ Technician</a:t>
            </a:r>
            <a:endParaRPr lang="en-US" sz="900" dirty="0">
              <a:ea typeface="Calibri"/>
              <a:cs typeface="Calibri"/>
            </a:endParaRPr>
          </a:p>
          <a:p>
            <a:pPr marL="171450" indent="-171450">
              <a:buFont typeface="Arial" panose="020B0604020202020204" pitchFamily="34" charset="0"/>
              <a:buChar char="•"/>
            </a:pPr>
            <a:r>
              <a:rPr lang="en-US" sz="900" dirty="0">
                <a:solidFill>
                  <a:srgbClr val="000000"/>
                </a:solidFill>
                <a:ea typeface="Calibri"/>
                <a:cs typeface="Times New Roman"/>
              </a:rPr>
              <a:t>Mechanical Engineering/ Mechanical Technology/ Technician</a:t>
            </a: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900" dirty="0">
                <a:ea typeface="Calibri"/>
                <a:cs typeface="Times New Roman"/>
              </a:rPr>
              <a:t>Mechanical Engineering/ Mechanical Technology/ Technician</a:t>
            </a:r>
            <a:endParaRPr lang="en-US" sz="900" dirty="0">
              <a:effectLst/>
              <a:ea typeface="Calibri"/>
              <a:cs typeface="Times New Roman"/>
            </a:endParaRPr>
          </a:p>
          <a:p>
            <a:pPr marR="0" lvl="0">
              <a:spcBef>
                <a:spcPts val="0"/>
              </a:spcBef>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900" dirty="0">
                <a:ea typeface="+mn-lt"/>
                <a:cs typeface="+mn-lt"/>
              </a:rPr>
              <a:t>Mechanical Engineering </a:t>
            </a:r>
            <a:endParaRPr lang="en-US" dirty="0"/>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652462041"/>
              </p:ext>
            </p:extLst>
          </p:nvPr>
        </p:nvGraphicFramePr>
        <p:xfrm>
          <a:off x="3977549" y="2584727"/>
          <a:ext cx="2547254" cy="86868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178632"/>
                    </a:solidFill>
                  </a:tcPr>
                </a:tc>
                <a:tc>
                  <a:txBody>
                    <a:bodyPr/>
                    <a:lstStyle/>
                    <a:p>
                      <a:pPr algn="ctr"/>
                      <a:r>
                        <a:rPr lang="en-US" sz="900" dirty="0"/>
                        <a:t>Work-Based Learning Activities</a:t>
                      </a:r>
                    </a:p>
                  </a:txBody>
                  <a:tcPr anchor="ctr">
                    <a:solidFill>
                      <a:srgbClr val="178632"/>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900" dirty="0"/>
                        <a:t>Join SkillsUSA</a:t>
                      </a:r>
                    </a:p>
                  </a:txBody>
                  <a:tcPr>
                    <a:noFill/>
                  </a:tcPr>
                </a:tc>
                <a:tc>
                  <a:txBody>
                    <a:bodyPr/>
                    <a:lstStyle/>
                    <a:p>
                      <a:pPr marL="171450" lvl="0" indent="-171450" algn="l">
                        <a:buFont typeface="Arial" panose="020B0604020202020204" pitchFamily="34" charset="0"/>
                        <a:buChar char="•"/>
                      </a:pPr>
                      <a:r>
                        <a:rPr lang="en-US" sz="900" dirty="0"/>
                        <a:t>Work at a local automotive repair or body shop </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97365" y="4035208"/>
            <a:ext cx="2779117" cy="723275"/>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mn-lt"/>
                <a:cs typeface="+mn-lt"/>
              </a:rPr>
              <a:t>Automotive Service Excellence certifications (</a:t>
            </a:r>
            <a:r>
              <a:rPr lang="en-US" sz="1200" i="1" dirty="0">
                <a:ea typeface="+mn-lt"/>
                <a:cs typeface="+mn-lt"/>
              </a:rPr>
              <a:t>multiple</a:t>
            </a:r>
            <a:r>
              <a:rPr lang="en-US" sz="1200" dirty="0">
                <a:ea typeface="+mn-lt"/>
                <a:cs typeface="+mn-lt"/>
              </a:rPr>
              <a:t>)</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2431" y="7812581"/>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4163945342"/>
              </p:ext>
            </p:extLst>
          </p:nvPr>
        </p:nvGraphicFramePr>
        <p:xfrm>
          <a:off x="395609" y="8055581"/>
          <a:ext cx="6149413" cy="65532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178632"/>
                    </a:solidFill>
                  </a:tcPr>
                </a:tc>
                <a:tc>
                  <a:txBody>
                    <a:bodyPr/>
                    <a:lstStyle/>
                    <a:p>
                      <a:pPr algn="ctr"/>
                      <a:r>
                        <a:rPr lang="en-US" sz="900" dirty="0"/>
                        <a:t>Median Wage</a:t>
                      </a:r>
                    </a:p>
                  </a:txBody>
                  <a:tcPr anchor="ctr">
                    <a:solidFill>
                      <a:srgbClr val="178632"/>
                    </a:solidFill>
                  </a:tcPr>
                </a:tc>
                <a:tc>
                  <a:txBody>
                    <a:bodyPr/>
                    <a:lstStyle/>
                    <a:p>
                      <a:pPr algn="ctr"/>
                      <a:r>
                        <a:rPr lang="en-US" sz="900" dirty="0"/>
                        <a:t>Annual Openings</a:t>
                      </a:r>
                    </a:p>
                  </a:txBody>
                  <a:tcPr anchor="ctr">
                    <a:solidFill>
                      <a:srgbClr val="178632"/>
                    </a:solidFill>
                  </a:tcPr>
                </a:tc>
                <a:tc>
                  <a:txBody>
                    <a:bodyPr/>
                    <a:lstStyle/>
                    <a:p>
                      <a:pPr algn="ctr"/>
                      <a:r>
                        <a:rPr lang="en-US" sz="900" dirty="0"/>
                        <a:t>% Growth</a:t>
                      </a:r>
                    </a:p>
                  </a:txBody>
                  <a:tcPr anchor="ctr">
                    <a:solidFill>
                      <a:srgbClr val="178632"/>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baseline="0" noProof="0" dirty="0">
                          <a:solidFill>
                            <a:srgbClr val="000000"/>
                          </a:solidFill>
                          <a:latin typeface="Calibri"/>
                        </a:rPr>
                        <a:t>Automotive Body and Related Repairers </a:t>
                      </a:r>
                      <a:endParaRPr lang="en-US" sz="800" dirty="0"/>
                    </a:p>
                  </a:txBody>
                  <a:tcPr anchor="ctr">
                    <a:solidFill>
                      <a:srgbClr val="178632">
                        <a:alpha val="20000"/>
                      </a:srgbClr>
                    </a:solidFill>
                  </a:tcPr>
                </a:tc>
                <a:tc>
                  <a:txBody>
                    <a:bodyPr/>
                    <a:lstStyle/>
                    <a:p>
                      <a:pPr marL="0" lvl="0" indent="0" algn="ctr">
                        <a:buNone/>
                      </a:pPr>
                      <a:r>
                        <a:rPr lang="en-US" sz="800" b="0" i="0" u="none" strike="noStrike" baseline="0" noProof="0" dirty="0">
                          <a:solidFill>
                            <a:srgbClr val="000000"/>
                          </a:solidFill>
                          <a:latin typeface="Calibri"/>
                        </a:rPr>
                        <a:t>$40,144</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1,456</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25%</a:t>
                      </a:r>
                      <a:endParaRPr lang="en-US" sz="800" dirty="0"/>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baseline="0" noProof="0" dirty="0">
                          <a:solidFill>
                            <a:srgbClr val="000000"/>
                          </a:solidFill>
                          <a:latin typeface="Calibri"/>
                        </a:rPr>
                        <a:t>Automotive Service Technician and Mechanics</a:t>
                      </a:r>
                      <a:endParaRPr lang="en-US" sz="800" dirty="0"/>
                    </a:p>
                  </a:txBody>
                  <a:tcPr anchor="ctr">
                    <a:solidFill>
                      <a:srgbClr val="178632">
                        <a:alpha val="20000"/>
                      </a:srgbClr>
                    </a:solidFill>
                  </a:tcPr>
                </a:tc>
                <a:tc>
                  <a:txBody>
                    <a:bodyPr/>
                    <a:lstStyle/>
                    <a:p>
                      <a:pPr marL="0" lvl="0" indent="0" algn="ctr">
                        <a:buNone/>
                      </a:pPr>
                      <a:r>
                        <a:rPr lang="en-US" sz="800" b="0" i="0" u="none" strike="noStrike" baseline="0" noProof="0" dirty="0">
                          <a:solidFill>
                            <a:srgbClr val="000000"/>
                          </a:solidFill>
                          <a:latin typeface="Calibri"/>
                        </a:rPr>
                        <a:t>$38,459</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5,557</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18%</a:t>
                      </a:r>
                      <a:endParaRPr lang="en-US" sz="800" dirty="0"/>
                    </a:p>
                  </a:txBody>
                  <a:tcPr anchor="ctr">
                    <a:noFill/>
                  </a:tcPr>
                </a:tc>
                <a:extLst>
                  <a:ext uri="{0D108BD9-81ED-4DB2-BD59-A6C34878D82A}">
                    <a16:rowId xmlns:a16="http://schemas.microsoft.com/office/drawing/2014/main" val="1200388448"/>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Automotive program</a:t>
            </a:r>
            <a:r>
              <a:rPr lang="en-US" sz="900" dirty="0">
                <a:effectLst/>
                <a:ea typeface="Calibri" panose="020F0502020204030204" pitchFamily="34" charset="0"/>
                <a:cs typeface="Times New Roman"/>
              </a:rPr>
              <a:t> of study will fulfill requirements of the Business and Industry </a:t>
            </a:r>
            <a:r>
              <a:rPr lang="en-US" sz="900" dirty="0">
                <a:ea typeface="Calibri" panose="020F0502020204030204" pitchFamily="34" charset="0"/>
                <a:cs typeface="Times New Roman"/>
              </a:rPr>
              <a:t>endorsement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805028"/>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61616" y="3723236"/>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20410" cy="5535128"/>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5671739"/>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591AD1E-9F46-D5D0-D9AE-E37FF83CC8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84171" y="943196"/>
            <a:ext cx="529989" cy="555306"/>
          </a:xfrm>
          <a:prstGeom prst="rect">
            <a:avLst/>
          </a:prstGeom>
        </p:spPr>
      </p:pic>
      <p:pic>
        <p:nvPicPr>
          <p:cNvPr id="12" name="Picture 12">
            <a:extLst>
              <a:ext uri="{FF2B5EF4-FFF2-40B4-BE49-F238E27FC236}">
                <a16:creationId xmlns:a16="http://schemas.microsoft.com/office/drawing/2014/main" id="{E432344B-E539-9CDA-E0D9-147609D4B034}"/>
              </a:ext>
              <a:ext uri="{C183D7F6-B498-43B3-948B-1728B52AA6E4}">
                <adec:decorative xmlns:adec="http://schemas.microsoft.com/office/drawing/2017/decorative" val="1"/>
              </a:ext>
            </a:extLst>
          </p:cNvPr>
          <p:cNvPicPr>
            <a:picLocks noChangeAspect="1"/>
          </p:cNvPicPr>
          <p:nvPr/>
        </p:nvPicPr>
        <p:blipFill rotWithShape="1">
          <a:blip r:embed="rId4"/>
          <a:srcRect l="8975" t="15136" r="13386" b="33179"/>
          <a:stretch/>
        </p:blipFill>
        <p:spPr>
          <a:xfrm>
            <a:off x="3717890" y="940378"/>
            <a:ext cx="2129796" cy="571454"/>
          </a:xfrm>
          <a:prstGeom prst="rect">
            <a:avLst/>
          </a:prstGeom>
        </p:spPr>
      </p:pic>
      <p:sp>
        <p:nvSpPr>
          <p:cNvPr id="25" name="TextBox 24">
            <a:extLst>
              <a:ext uri="{FF2B5EF4-FFF2-40B4-BE49-F238E27FC236}">
                <a16:creationId xmlns:a16="http://schemas.microsoft.com/office/drawing/2014/main" id="{3B870A7D-98AC-4BA6-B6D6-3E65F201A9E8}"/>
              </a:ext>
            </a:extLst>
          </p:cNvPr>
          <p:cNvSpPr txBox="1"/>
          <p:nvPr/>
        </p:nvSpPr>
        <p:spPr>
          <a:xfrm>
            <a:off x="3918860" y="7528029"/>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Automotive Technology Shop</a:t>
            </a:r>
          </a:p>
        </p:txBody>
      </p:sp>
      <p:pic>
        <p:nvPicPr>
          <p:cNvPr id="6" name="Picture 5">
            <a:extLst>
              <a:ext uri="{FF2B5EF4-FFF2-40B4-BE49-F238E27FC236}">
                <a16:creationId xmlns:a16="http://schemas.microsoft.com/office/drawing/2014/main" id="{69086727-8499-4F52-A6E3-BDFCE7974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51226" y="5599202"/>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17863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Automotive</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8" name="Table 24">
            <a:extLst>
              <a:ext uri="{FF2B5EF4-FFF2-40B4-BE49-F238E27FC236}">
                <a16:creationId xmlns:a16="http://schemas.microsoft.com/office/drawing/2014/main" id="{004D2EB4-0AA6-8988-7A0A-5CDE5FA07DAF}"/>
              </a:ext>
            </a:extLst>
          </p:cNvPr>
          <p:cNvGraphicFramePr>
            <a:graphicFrameLocks noGrp="1"/>
          </p:cNvGraphicFramePr>
          <p:nvPr>
            <p:extLst>
              <p:ext uri="{D42A27DB-BD31-4B8C-83A1-F6EECF244321}">
                <p14:modId xmlns:p14="http://schemas.microsoft.com/office/powerpoint/2010/main" val="4027196526"/>
              </p:ext>
            </p:extLst>
          </p:nvPr>
        </p:nvGraphicFramePr>
        <p:xfrm>
          <a:off x="85853" y="765844"/>
          <a:ext cx="6683421" cy="1706880"/>
        </p:xfrm>
        <a:graphic>
          <a:graphicData uri="http://schemas.openxmlformats.org/drawingml/2006/table">
            <a:tbl>
              <a:tblPr firstRow="1" bandRow="1">
                <a:tableStyleId>{5C22544A-7EE6-4342-B048-85BDC9FD1C3A}</a:tableStyleId>
              </a:tblPr>
              <a:tblGrid>
                <a:gridCol w="2406834">
                  <a:extLst>
                    <a:ext uri="{9D8B030D-6E8A-4147-A177-3AD203B41FA5}">
                      <a16:colId xmlns:a16="http://schemas.microsoft.com/office/drawing/2014/main" val="2083587555"/>
                    </a:ext>
                  </a:extLst>
                </a:gridCol>
                <a:gridCol w="1620680">
                  <a:extLst>
                    <a:ext uri="{9D8B030D-6E8A-4147-A177-3AD203B41FA5}">
                      <a16:colId xmlns:a16="http://schemas.microsoft.com/office/drawing/2014/main" val="3749205641"/>
                    </a:ext>
                  </a:extLst>
                </a:gridCol>
                <a:gridCol w="1427164">
                  <a:extLst>
                    <a:ext uri="{9D8B030D-6E8A-4147-A177-3AD203B41FA5}">
                      <a16:colId xmlns:a16="http://schemas.microsoft.com/office/drawing/2014/main" val="603892530"/>
                    </a:ext>
                  </a:extLst>
                </a:gridCol>
                <a:gridCol w="1228743">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178632"/>
                    </a:solidFill>
                  </a:tcPr>
                </a:tc>
                <a:tc>
                  <a:txBody>
                    <a:bodyPr/>
                    <a:lstStyle/>
                    <a:p>
                      <a:pPr algn="ctr"/>
                      <a:r>
                        <a:rPr lang="en-US" sz="1000" dirty="0"/>
                        <a:t>SERVICE ID</a:t>
                      </a:r>
                    </a:p>
                  </a:txBody>
                  <a:tcPr anchor="ctr">
                    <a:solidFill>
                      <a:srgbClr val="178632"/>
                    </a:solidFill>
                  </a:tcPr>
                </a:tc>
                <a:tc>
                  <a:txBody>
                    <a:bodyPr/>
                    <a:lstStyle/>
                    <a:p>
                      <a:pPr lvl="0" algn="ctr">
                        <a:buNone/>
                      </a:pPr>
                      <a:r>
                        <a:rPr lang="en-US" sz="1000" b="1" i="0" u="none" strike="noStrike" noProof="0" dirty="0">
                          <a:latin typeface="Calibri"/>
                        </a:rPr>
                        <a:t>PREREQUISITES </a:t>
                      </a:r>
                      <a:endParaRPr lang="en-US" sz="1000" dirty="0"/>
                    </a:p>
                  </a:txBody>
                  <a:tcPr anchor="ctr">
                    <a:solidFill>
                      <a:srgbClr val="178632"/>
                    </a:solidFill>
                  </a:tcPr>
                </a:tc>
                <a:tc>
                  <a:txBody>
                    <a:bodyPr/>
                    <a:lstStyle/>
                    <a:p>
                      <a:pPr algn="ctr"/>
                      <a:r>
                        <a:rPr lang="en-US" sz="1000" dirty="0"/>
                        <a:t>COREQUISITES </a:t>
                      </a:r>
                    </a:p>
                  </a:txBody>
                  <a:tcPr anchor="ctr">
                    <a:solidFill>
                      <a:srgbClr val="178632"/>
                    </a:solidFill>
                  </a:tcPr>
                </a:tc>
                <a:extLst>
                  <a:ext uri="{0D108BD9-81ED-4DB2-BD59-A6C34878D82A}">
                    <a16:rowId xmlns:a16="http://schemas.microsoft.com/office/drawing/2014/main" val="2788444287"/>
                  </a:ext>
                </a:extLst>
              </a:tr>
              <a:tr h="175121">
                <a:tc>
                  <a:txBody>
                    <a:bodyPr/>
                    <a:lstStyle/>
                    <a:p>
                      <a:pPr marL="0" lvl="0" algn="l" defTabSz="685800" rtl="0" eaLnBrk="1" latinLnBrk="0" hangingPunct="1">
                        <a:buNone/>
                      </a:pPr>
                      <a:r>
                        <a:rPr lang="en-US" sz="900" b="0" i="0" u="none" strike="noStrike" kern="1200" baseline="0" noProof="0" dirty="0">
                          <a:solidFill>
                            <a:srgbClr val="000000"/>
                          </a:solidFill>
                          <a:latin typeface="Calibri"/>
                          <a:ea typeface="+mn-ea"/>
                          <a:cs typeface="+mn-cs"/>
                        </a:rPr>
                        <a:t>Automotive Basics</a:t>
                      </a:r>
                      <a:endParaRPr lang="en-US" sz="900" b="0" i="0" u="none" strike="noStrike" kern="1200" baseline="0" dirty="0">
                        <a:solidFill>
                          <a:srgbClr val="000000"/>
                        </a:solidFill>
                        <a:latin typeface="Calibri"/>
                        <a:ea typeface="+mn-ea"/>
                        <a:cs typeface="+mn-cs"/>
                      </a:endParaRPr>
                    </a:p>
                  </a:txBody>
                  <a:tcPr anchor="ctr">
                    <a:solidFill>
                      <a:schemeClr val="bg1">
                        <a:lumMod val="85000"/>
                        <a:alpha val="60000"/>
                      </a:schemeClr>
                    </a:solidFill>
                  </a:tcPr>
                </a:tc>
                <a:tc>
                  <a:txBody>
                    <a:bodyPr/>
                    <a:lstStyle/>
                    <a:p>
                      <a:pPr lvl="0" algn="ctr">
                        <a:buNone/>
                      </a:pPr>
                      <a:r>
                        <a:rPr lang="en-US" sz="900" b="0" i="0" u="none" strike="noStrike" kern="1200" baseline="0" noProof="0" dirty="0">
                          <a:solidFill>
                            <a:srgbClr val="000000"/>
                          </a:solidFill>
                          <a:latin typeface="Calibri"/>
                        </a:rPr>
                        <a:t>13039550 (1 credit) </a:t>
                      </a:r>
                    </a:p>
                    <a:p>
                      <a:pPr lvl="0" algn="ctr">
                        <a:buNone/>
                      </a:pPr>
                      <a:r>
                        <a:rPr lang="en-US" sz="900" b="0" i="0" u="none" strike="noStrike" kern="1200" baseline="0" noProof="0" dirty="0">
                          <a:solidFill>
                            <a:srgbClr val="000000"/>
                          </a:solidFill>
                          <a:latin typeface="Calibri"/>
                          <a:ea typeface="+mn-ea"/>
                          <a:cs typeface="+mn-cs"/>
                        </a:rPr>
                        <a:t>6806</a:t>
                      </a:r>
                      <a:endParaRPr lang="en-US" sz="900" b="0" i="0" u="none" strike="noStrike" kern="1200" dirty="0">
                        <a:solidFill>
                          <a:schemeClr val="dk1"/>
                        </a:solidFill>
                        <a:latin typeface="Calibri"/>
                        <a:ea typeface="+mn-ea"/>
                        <a:cs typeface="+mn-cs"/>
                      </a:endParaRPr>
                    </a:p>
                  </a:txBody>
                  <a:tcPr anchor="ctr">
                    <a:solidFill>
                      <a:schemeClr val="bg1">
                        <a:lumMod val="85000"/>
                        <a:alpha val="60000"/>
                      </a:schemeClr>
                    </a:solidFill>
                  </a:tcPr>
                </a:tc>
                <a:tc>
                  <a:txBody>
                    <a:bodyPr/>
                    <a:lstStyle/>
                    <a:p>
                      <a:pPr lvl="0" algn="ctr">
                        <a:buNone/>
                      </a:pPr>
                      <a:r>
                        <a:rPr lang="en-US" sz="900" b="0" i="0" u="none" strike="noStrike" kern="1200" dirty="0">
                          <a:solidFill>
                            <a:schemeClr val="dk1"/>
                          </a:solidFill>
                          <a:latin typeface="Calibri"/>
                          <a:ea typeface="+mn-ea"/>
                          <a:cs typeface="+mn-cs"/>
                        </a:rPr>
                        <a:t>None</a:t>
                      </a:r>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noProof="0" dirty="0">
                          <a:solidFill>
                            <a:schemeClr val="dk1"/>
                          </a:solidFill>
                          <a:latin typeface="Calibri"/>
                        </a:rPr>
                        <a:t>None</a:t>
                      </a:r>
                      <a:endParaRPr lang="en-US" sz="900" b="0" i="0" u="none" strike="noStrike" kern="1200" noProof="0" dirty="0"/>
                    </a:p>
                  </a:txBody>
                  <a:tcPr anchor="ctr">
                    <a:solidFill>
                      <a:schemeClr val="bg1">
                        <a:lumMod val="85000"/>
                        <a:alpha val="60000"/>
                      </a:schemeClr>
                    </a:solidFill>
                  </a:tcPr>
                </a:tc>
                <a:extLst>
                  <a:ext uri="{0D108BD9-81ED-4DB2-BD59-A6C34878D82A}">
                    <a16:rowId xmlns:a16="http://schemas.microsoft.com/office/drawing/2014/main" val="2974962540"/>
                  </a:ext>
                </a:extLst>
              </a:tr>
              <a:tr h="134481">
                <a:tc>
                  <a:txBody>
                    <a:bodyPr/>
                    <a:lstStyle/>
                    <a:p>
                      <a:pPr lvl="0">
                        <a:buNone/>
                      </a:pPr>
                      <a:r>
                        <a:rPr lang="en-US" sz="900" b="0" i="0" u="none" strike="noStrike" kern="1200" baseline="0" noProof="0" dirty="0">
                          <a:solidFill>
                            <a:srgbClr val="000000"/>
                          </a:solidFill>
                          <a:latin typeface="Calibri"/>
                        </a:rPr>
                        <a:t>Automotive Technology </a:t>
                      </a:r>
                      <a:r>
                        <a:rPr lang="en-US" sz="900" b="0" i="0" u="none" strike="noStrike" kern="1200" baseline="0" noProof="0" dirty="0">
                          <a:solidFill>
                            <a:srgbClr val="000000"/>
                          </a:solidFill>
                          <a:latin typeface="+mn-lt"/>
                        </a:rPr>
                        <a:t>I</a:t>
                      </a:r>
                      <a:endParaRPr lang="en-US" sz="900" b="0" i="0" u="none" strike="noStrike" kern="1200" baseline="0" dirty="0">
                        <a:solidFill>
                          <a:srgbClr val="000000"/>
                        </a:solidFill>
                        <a:latin typeface="Calibri"/>
                        <a:ea typeface="+mn-ea"/>
                        <a:cs typeface="+mn-cs"/>
                      </a:endParaRPr>
                    </a:p>
                  </a:txBody>
                  <a:tcPr anchor="ctr">
                    <a:solidFill>
                      <a:schemeClr val="bg1">
                        <a:lumMod val="85000"/>
                        <a:alpha val="60000"/>
                      </a:schemeClr>
                    </a:solidFill>
                  </a:tcPr>
                </a:tc>
                <a:tc>
                  <a:txBody>
                    <a:bodyPr/>
                    <a:lstStyle/>
                    <a:p>
                      <a:pPr lvl="0" algn="ctr">
                        <a:buNone/>
                      </a:pPr>
                      <a:r>
                        <a:rPr lang="en-US" sz="900" b="0" i="0" u="none" strike="noStrike" kern="1200" baseline="0" noProof="0" dirty="0">
                          <a:solidFill>
                            <a:srgbClr val="000000"/>
                          </a:solidFill>
                          <a:latin typeface="Calibri"/>
                        </a:rPr>
                        <a:t>13039600 (2 credits)</a:t>
                      </a:r>
                    </a:p>
                    <a:p>
                      <a:pPr lvl="0" algn="ctr">
                        <a:buNone/>
                      </a:pPr>
                      <a:r>
                        <a:rPr lang="en-US" sz="900" b="0" i="0" u="none" strike="noStrike" kern="1200" baseline="0" noProof="0" dirty="0">
                          <a:solidFill>
                            <a:srgbClr val="000000"/>
                          </a:solidFill>
                          <a:latin typeface="Calibri"/>
                          <a:ea typeface="+mn-ea"/>
                          <a:cs typeface="+mn-cs"/>
                        </a:rPr>
                        <a:t>6802</a:t>
                      </a:r>
                      <a:endParaRPr lang="en-US" sz="900" b="0" i="0" u="none" strike="noStrike" kern="1200" baseline="0" dirty="0">
                        <a:solidFill>
                          <a:srgbClr val="000000"/>
                        </a:solidFill>
                        <a:latin typeface="Calibri"/>
                        <a:ea typeface="+mn-ea"/>
                        <a:cs typeface="+mn-cs"/>
                      </a:endParaRPr>
                    </a:p>
                  </a:txBody>
                  <a:tcPr anchor="ctr">
                    <a:solidFill>
                      <a:schemeClr val="bg1">
                        <a:lumMod val="85000"/>
                        <a:alpha val="60000"/>
                      </a:schemeClr>
                    </a:solidFill>
                  </a:tcPr>
                </a:tc>
                <a:tc>
                  <a:txBody>
                    <a:bodyPr/>
                    <a:lstStyle/>
                    <a:p>
                      <a:pPr lvl="0" algn="ctr">
                        <a:buNone/>
                      </a:pPr>
                      <a:r>
                        <a:rPr lang="en-US" sz="900" b="0" i="0" u="none" strike="noStrike" kern="1200" baseline="0" dirty="0">
                          <a:solidFill>
                            <a:srgbClr val="000000"/>
                          </a:solidFill>
                          <a:latin typeface="Calibri"/>
                          <a:ea typeface="+mn-ea"/>
                          <a:cs typeface="+mn-cs"/>
                        </a:rPr>
                        <a:t>Automotive Basics</a:t>
                      </a:r>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baseline="0" noProof="0" dirty="0">
                          <a:solidFill>
                            <a:srgbClr val="000000"/>
                          </a:solidFill>
                          <a:latin typeface="Calibri"/>
                        </a:rPr>
                        <a:t>None</a:t>
                      </a:r>
                      <a:endParaRPr lang="en-US" sz="900" b="0" i="0" u="none" strike="noStrike" kern="1200" baseline="0" noProof="0" dirty="0"/>
                    </a:p>
                  </a:txBody>
                  <a:tcPr anchor="ctr">
                    <a:solidFill>
                      <a:schemeClr val="bg1">
                        <a:lumMod val="85000"/>
                        <a:alpha val="60000"/>
                      </a:schemeClr>
                    </a:solidFill>
                  </a:tcPr>
                </a:tc>
                <a:extLst>
                  <a:ext uri="{0D108BD9-81ED-4DB2-BD59-A6C34878D82A}">
                    <a16:rowId xmlns:a16="http://schemas.microsoft.com/office/drawing/2014/main" val="3289955430"/>
                  </a:ext>
                </a:extLst>
              </a:tr>
              <a:tr h="195441">
                <a:tc>
                  <a:txBody>
                    <a:bodyPr/>
                    <a:lstStyle/>
                    <a:p>
                      <a:pPr marL="0" lvl="0" algn="l">
                        <a:buNone/>
                      </a:pPr>
                      <a:r>
                        <a:rPr lang="en-US" sz="900" b="0" i="0" u="none" strike="noStrike" kern="1200" baseline="0" noProof="0" dirty="0"/>
                        <a:t>Automotive Technology II</a:t>
                      </a:r>
                      <a:endParaRPr lang="en-US" sz="900" b="0" i="0" u="none" strike="noStrike" kern="1200" baseline="0" dirty="0">
                        <a:solidFill>
                          <a:schemeClr val="dk1"/>
                        </a:solidFill>
                        <a:latin typeface="Calibri"/>
                        <a:ea typeface="+mn-ea"/>
                        <a:cs typeface="+mn-cs"/>
                      </a:endParaRPr>
                    </a:p>
                  </a:txBody>
                  <a:tcPr anchor="ctr">
                    <a:solidFill>
                      <a:schemeClr val="bg1">
                        <a:lumMod val="85000"/>
                        <a:alpha val="60000"/>
                      </a:schemeClr>
                    </a:solidFill>
                  </a:tcPr>
                </a:tc>
                <a:tc>
                  <a:txBody>
                    <a:bodyPr/>
                    <a:lstStyle/>
                    <a:p>
                      <a:pPr marL="0" lvl="0" algn="ctr">
                        <a:buNone/>
                      </a:pPr>
                      <a:r>
                        <a:rPr lang="en-US" sz="900" b="0" i="0" u="none" strike="noStrike" kern="1200" baseline="0" noProof="0" dirty="0">
                          <a:solidFill>
                            <a:srgbClr val="000000"/>
                          </a:solidFill>
                          <a:latin typeface="Calibri"/>
                        </a:rPr>
                        <a:t>13039700 (2 credits)</a:t>
                      </a:r>
                    </a:p>
                    <a:p>
                      <a:pPr marL="0" lvl="0" algn="ctr">
                        <a:buNone/>
                      </a:pPr>
                      <a:r>
                        <a:rPr lang="en-US" sz="900" b="0" i="0" u="none" strike="noStrike" kern="1200" baseline="0" dirty="0">
                          <a:solidFill>
                            <a:schemeClr val="dk1"/>
                          </a:solidFill>
                          <a:latin typeface="Calibri"/>
                          <a:ea typeface="+mn-ea"/>
                          <a:cs typeface="+mn-cs"/>
                        </a:rPr>
                        <a:t>6803</a:t>
                      </a:r>
                    </a:p>
                  </a:txBody>
                  <a:tcPr anchor="ctr">
                    <a:solidFill>
                      <a:schemeClr val="bg1">
                        <a:lumMod val="85000"/>
                        <a:alpha val="60000"/>
                      </a:schemeClr>
                    </a:solidFill>
                  </a:tcPr>
                </a:tc>
                <a:tc>
                  <a:txBody>
                    <a:bodyPr/>
                    <a:lstStyle/>
                    <a:p>
                      <a:pPr marL="0" lvl="0" algn="ctr">
                        <a:buNone/>
                      </a:pPr>
                      <a:r>
                        <a:rPr lang="en-US" sz="900" b="0" i="0" u="none" strike="noStrike" kern="1200" baseline="0" noProof="0" dirty="0">
                          <a:solidFill>
                            <a:srgbClr val="000000"/>
                          </a:solidFill>
                          <a:latin typeface="Calibri"/>
                        </a:rPr>
                        <a:t>Automotive Technology I </a:t>
                      </a:r>
                      <a:endParaRPr lang="en-US" sz="900" b="0" i="0" u="none" strike="noStrike" kern="1200" baseline="0" dirty="0">
                        <a:solidFill>
                          <a:schemeClr val="dk1"/>
                        </a:solidFill>
                        <a:latin typeface="Calibri"/>
                        <a:ea typeface="+mn-ea"/>
                        <a:cs typeface="+mn-cs"/>
                      </a:endParaRPr>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baseline="0" noProof="0" dirty="0">
                          <a:solidFill>
                            <a:schemeClr val="dk1"/>
                          </a:solidFill>
                          <a:latin typeface="Calibri"/>
                        </a:rPr>
                        <a:t>None</a:t>
                      </a:r>
                      <a:endParaRPr lang="en-US" sz="900" b="0" i="0" u="none" strike="noStrike" kern="1200" baseline="0" noProof="0" dirty="0"/>
                    </a:p>
                  </a:txBody>
                  <a:tcPr anchor="ctr">
                    <a:solidFill>
                      <a:schemeClr val="bg1">
                        <a:lumMod val="85000"/>
                        <a:alpha val="60000"/>
                      </a:schemeClr>
                    </a:solidFill>
                  </a:tcPr>
                </a:tc>
                <a:extLst>
                  <a:ext uri="{0D108BD9-81ED-4DB2-BD59-A6C34878D82A}">
                    <a16:rowId xmlns:a16="http://schemas.microsoft.com/office/drawing/2014/main" val="2629990545"/>
                  </a:ext>
                </a:extLst>
              </a:tr>
              <a:tr h="0">
                <a:tc>
                  <a:txBody>
                    <a:bodyPr/>
                    <a:lstStyle/>
                    <a:p>
                      <a:pPr lvl="0" algn="l">
                        <a:lnSpc>
                          <a:spcPct val="100000"/>
                        </a:lnSpc>
                        <a:spcBef>
                          <a:spcPts val="0"/>
                        </a:spcBef>
                        <a:spcAft>
                          <a:spcPts val="0"/>
                        </a:spcAft>
                        <a:buNone/>
                      </a:pPr>
                      <a:r>
                        <a:rPr lang="en-US" sz="900" b="0" i="0" u="none" strike="noStrike" kern="1200" baseline="0" noProof="0" dirty="0">
                          <a:latin typeface="Calibri"/>
                        </a:rPr>
                        <a:t>Career Preparation I </a:t>
                      </a:r>
                    </a:p>
                  </a:txBody>
                  <a:tcPr anchor="ctr">
                    <a:solidFill>
                      <a:schemeClr val="bg1">
                        <a:lumMod val="85000"/>
                        <a:alpha val="60000"/>
                      </a:schemeClr>
                    </a:solidFill>
                  </a:tcPr>
                </a:tc>
                <a:tc>
                  <a:txBody>
                    <a:bodyPr/>
                    <a:lstStyle/>
                    <a:p>
                      <a:pPr marL="0" lvl="0" algn="ctr">
                        <a:buNone/>
                      </a:pPr>
                      <a:r>
                        <a:rPr lang="en-US" sz="900" b="0" i="0" u="none" strike="noStrike" kern="1200" baseline="0" noProof="0" dirty="0"/>
                        <a:t>12701300 (2 credits)</a:t>
                      </a:r>
                    </a:p>
                    <a:p>
                      <a:pPr marL="0" lvl="0" algn="ctr">
                        <a:buNone/>
                      </a:pPr>
                      <a:r>
                        <a:rPr lang="en-US" sz="900" dirty="0"/>
                        <a:t>6910</a:t>
                      </a:r>
                    </a:p>
                  </a:txBody>
                  <a:tcPr anchor="ctr">
                    <a:solidFill>
                      <a:schemeClr val="bg1">
                        <a:lumMod val="85000"/>
                        <a:alpha val="60000"/>
                      </a:schemeClr>
                    </a:solidFill>
                  </a:tcPr>
                </a:tc>
                <a:tc>
                  <a:txBody>
                    <a:bodyPr/>
                    <a:lstStyle/>
                    <a:p>
                      <a:pPr marL="0" lvl="0" algn="ctr" defTabSz="685800">
                        <a:buNone/>
                      </a:pPr>
                      <a:r>
                        <a:rPr lang="en-US" sz="900" b="0" i="0" u="none" strike="noStrike" kern="1200" baseline="0" dirty="0">
                          <a:solidFill>
                            <a:schemeClr val="dk1"/>
                          </a:solidFill>
                          <a:latin typeface="Calibri"/>
                          <a:ea typeface="+mn-ea"/>
                          <a:cs typeface="+mn-cs"/>
                        </a:rPr>
                        <a:t>None</a:t>
                      </a:r>
                    </a:p>
                  </a:txBody>
                  <a:tcPr anchor="ctr">
                    <a:solidFill>
                      <a:schemeClr val="bg1">
                        <a:lumMod val="85000"/>
                        <a:alpha val="60000"/>
                      </a:schemeClr>
                    </a:solidFill>
                  </a:tcPr>
                </a:tc>
                <a:tc>
                  <a:txBody>
                    <a:bodyPr/>
                    <a:lstStyle/>
                    <a:p>
                      <a:pPr marL="0" lvl="0" algn="ctr" defTabSz="685800">
                        <a:buNone/>
                      </a:pPr>
                      <a:r>
                        <a:rPr lang="en-US" sz="900" b="0" i="0" u="none" strike="noStrike" kern="1200" baseline="0" dirty="0">
                          <a:solidFill>
                            <a:schemeClr val="dk1"/>
                          </a:solidFill>
                          <a:latin typeface="Calibri"/>
                          <a:ea typeface="+mn-ea"/>
                          <a:cs typeface="+mn-cs"/>
                        </a:rPr>
                        <a:t>None</a:t>
                      </a:r>
                    </a:p>
                  </a:txBody>
                  <a:tcPr anchor="ctr">
                    <a:solidFill>
                      <a:schemeClr val="bg1">
                        <a:lumMod val="85000"/>
                        <a:alpha val="60000"/>
                      </a:schemeClr>
                    </a:solidFill>
                  </a:tcPr>
                </a:tc>
                <a:extLst>
                  <a:ext uri="{0D108BD9-81ED-4DB2-BD59-A6C34878D82A}">
                    <a16:rowId xmlns:a16="http://schemas.microsoft.com/office/drawing/2014/main" val="2143609189"/>
                  </a:ext>
                </a:extLst>
              </a:tr>
            </a:tbl>
          </a:graphicData>
        </a:graphic>
      </p:graphicFrame>
      <p:sp>
        <p:nvSpPr>
          <p:cNvPr id="13" name="TextBox 12">
            <a:extLst>
              <a:ext uri="{FF2B5EF4-FFF2-40B4-BE49-F238E27FC236}">
                <a16:creationId xmlns:a16="http://schemas.microsoft.com/office/drawing/2014/main" id="{AC723F51-FF5C-4F3D-9FA0-33018C2F3F9C}"/>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C8B3F24-976C-4A10-8F6B-D49885CDC548}"/>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TRANSPORTATION, DISTRIBUTION, &amp; LOGISTICS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BEA3B973-668D-4110-85A6-A54FF98C7067}">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F67F14-08BA-4E43-A779-A4A8A5468D3F}">
  <ds:schemaRefs>
    <ds:schemaRef ds:uri="http://schemas.microsoft.com/office/infopath/2007/PartnerControls"/>
    <ds:schemaRef ds:uri="http://purl.org/dc/elements/1.1/"/>
    <ds:schemaRef ds:uri="http://schemas.microsoft.com/office/2006/metadata/properties"/>
    <ds:schemaRef ds:uri="1870ca36-48b9-408f-8764-2f018f10cce8"/>
    <ds:schemaRef ds:uri="http://purl.org/dc/terms/"/>
    <ds:schemaRef ds:uri="http://schemas.microsoft.com/office/2006/documentManagement/types"/>
    <ds:schemaRef ds:uri="http://schemas.openxmlformats.org/package/2006/metadata/core-properties"/>
    <ds:schemaRef ds:uri="696893de-3167-48c0-a9e9-62134322dc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403</TotalTime>
  <Words>485</Words>
  <Application>Microsoft Office PowerPoint</Application>
  <PresentationFormat>Letter Paper (8.5x11 in)</PresentationFormat>
  <Paragraphs>77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Automotive (Auto Technology) Statewide Program of Study</vt:lpstr>
      <vt:lpstr>Automotive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5</cp:revision>
  <dcterms:created xsi:type="dcterms:W3CDTF">2022-08-14T22:35:42Z</dcterms:created>
  <dcterms:modified xsi:type="dcterms:W3CDTF">2022-11-29T19:33:23Z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